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ink/ink6.xml" ContentType="application/inkml+xml"/>
  <Override PartName="/ppt/ink/ink7.xml" ContentType="application/inkml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autoCompressPictures="0">
  <p:sldMasterIdLst>
    <p:sldMasterId id="2147483652" r:id="rId4"/>
  </p:sldMasterIdLst>
  <p:notesMasterIdLst>
    <p:notesMasterId r:id="rId27"/>
  </p:notesMasterIdLst>
  <p:handoutMasterIdLst>
    <p:handoutMasterId r:id="rId28"/>
  </p:handoutMasterIdLst>
  <p:sldIdLst>
    <p:sldId id="371" r:id="rId5"/>
    <p:sldId id="419" r:id="rId6"/>
    <p:sldId id="444" r:id="rId7"/>
    <p:sldId id="395" r:id="rId8"/>
    <p:sldId id="440" r:id="rId9"/>
    <p:sldId id="397" r:id="rId10"/>
    <p:sldId id="398" r:id="rId11"/>
    <p:sldId id="399" r:id="rId12"/>
    <p:sldId id="442" r:id="rId13"/>
    <p:sldId id="441" r:id="rId14"/>
    <p:sldId id="400" r:id="rId15"/>
    <p:sldId id="403" r:id="rId16"/>
    <p:sldId id="404" r:id="rId17"/>
    <p:sldId id="410" r:id="rId18"/>
    <p:sldId id="408" r:id="rId19"/>
    <p:sldId id="416" r:id="rId20"/>
    <p:sldId id="409" r:id="rId21"/>
    <p:sldId id="443" r:id="rId22"/>
    <p:sldId id="446" r:id="rId23"/>
    <p:sldId id="438" r:id="rId24"/>
    <p:sldId id="415" r:id="rId25"/>
    <p:sldId id="445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</p:embeddedFontLst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é Spanjaard" initials="" lastIdx="0" clrIdx="0"/>
  <p:cmAuthor id="1" name="TU/e" initials="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A2D762"/>
    <a:srgbClr val="A9D8FF"/>
    <a:srgbClr val="C02C28"/>
    <a:srgbClr val="DEEBF7"/>
    <a:srgbClr val="FBE5D6"/>
    <a:srgbClr val="0000FF"/>
    <a:srgbClr val="FFACD5"/>
    <a:srgbClr val="B3B3B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B21355-29FD-478A-9601-BB3D454C4D99}" v="1" dt="2022-03-21T11:26:20.2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357" autoAdjust="0"/>
  </p:normalViewPr>
  <p:slideViewPr>
    <p:cSldViewPr>
      <p:cViewPr varScale="1">
        <p:scale>
          <a:sx n="127" d="100"/>
          <a:sy n="127" d="100"/>
        </p:scale>
        <p:origin x="156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, Jieun" userId="266ea715-b1e0-42cd-a0bf-aab773957a54" providerId="ADAL" clId="{C102A594-59FF-4353-9430-D827D6DC2F42}"/>
    <pc:docChg chg="undo redo custSel addSld modSld sldOrd modShowInfo">
      <pc:chgData name="Yang, Jieun" userId="266ea715-b1e0-42cd-a0bf-aab773957a54" providerId="ADAL" clId="{C102A594-59FF-4353-9430-D827D6DC2F42}" dt="2021-03-14T18:46:55.230" v="1351"/>
      <pc:docMkLst>
        <pc:docMk/>
      </pc:docMkLst>
      <pc:sldChg chg="addSp delSp modSp modAnim">
        <pc:chgData name="Yang, Jieun" userId="266ea715-b1e0-42cd-a0bf-aab773957a54" providerId="ADAL" clId="{C102A594-59FF-4353-9430-D827D6DC2F42}" dt="2021-03-14T18:46:55.230" v="1351"/>
        <pc:sldMkLst>
          <pc:docMk/>
          <pc:sldMk cId="1207930482" sldId="371"/>
        </pc:sldMkLst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1207930482" sldId="371"/>
            <ac:picMk id="3" creationId="{82ED2B42-4C26-410F-95E6-3E0943C663ED}"/>
          </ac:picMkLst>
        </pc:picChg>
      </pc:sldChg>
      <pc:sldChg chg="addSp delSp modSp modAnim">
        <pc:chgData name="Yang, Jieun" userId="266ea715-b1e0-42cd-a0bf-aab773957a54" providerId="ADAL" clId="{C102A594-59FF-4353-9430-D827D6DC2F42}" dt="2021-03-14T18:46:55.230" v="1351"/>
        <pc:sldMkLst>
          <pc:docMk/>
          <pc:sldMk cId="1008930267" sldId="395"/>
        </pc:sldMkLst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1008930267" sldId="395"/>
            <ac:picMk id="6" creationId="{5C787793-C698-40B9-AEE1-390E95D76C02}"/>
          </ac:picMkLst>
        </pc:picChg>
      </pc:sldChg>
      <pc:sldChg chg="addSp delSp modSp modAnim">
        <pc:chgData name="Yang, Jieun" userId="266ea715-b1e0-42cd-a0bf-aab773957a54" providerId="ADAL" clId="{C102A594-59FF-4353-9430-D827D6DC2F42}" dt="2021-03-14T18:46:55.230" v="1351"/>
        <pc:sldMkLst>
          <pc:docMk/>
          <pc:sldMk cId="1458183364" sldId="397"/>
        </pc:sldMkLst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1458183364" sldId="397"/>
            <ac:picMk id="15" creationId="{5A4ACC72-F702-4EA2-B5CE-858ACC4A5003}"/>
          </ac:picMkLst>
        </pc:picChg>
      </pc:sldChg>
      <pc:sldChg chg="addSp delSp modSp modAnim">
        <pc:chgData name="Yang, Jieun" userId="266ea715-b1e0-42cd-a0bf-aab773957a54" providerId="ADAL" clId="{C102A594-59FF-4353-9430-D827D6DC2F42}" dt="2021-03-14T18:46:55.230" v="1351"/>
        <pc:sldMkLst>
          <pc:docMk/>
          <pc:sldMk cId="660471107" sldId="398"/>
        </pc:sldMkLst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660471107" sldId="398"/>
            <ac:picMk id="6" creationId="{8E662E48-F72D-449B-91AC-15F4E207A317}"/>
          </ac:picMkLst>
        </pc:picChg>
      </pc:sldChg>
      <pc:sldChg chg="addSp delSp modSp modAnim">
        <pc:chgData name="Yang, Jieun" userId="266ea715-b1e0-42cd-a0bf-aab773957a54" providerId="ADAL" clId="{C102A594-59FF-4353-9430-D827D6DC2F42}" dt="2021-03-14T18:46:55.230" v="1351"/>
        <pc:sldMkLst>
          <pc:docMk/>
          <pc:sldMk cId="903057839" sldId="399"/>
        </pc:sldMkLst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903057839" sldId="399"/>
            <ac:picMk id="7" creationId="{B696E972-F4AE-4DA5-9060-E6B185DDDAF4}"/>
          </ac:picMkLst>
        </pc:picChg>
      </pc:sldChg>
      <pc:sldChg chg="addSp delSp modSp modAnim">
        <pc:chgData name="Yang, Jieun" userId="266ea715-b1e0-42cd-a0bf-aab773957a54" providerId="ADAL" clId="{C102A594-59FF-4353-9430-D827D6DC2F42}" dt="2021-03-14T18:46:55.230" v="1351"/>
        <pc:sldMkLst>
          <pc:docMk/>
          <pc:sldMk cId="269300521" sldId="400"/>
        </pc:sldMkLst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269300521" sldId="400"/>
            <ac:picMk id="2" creationId="{6B964ACD-5839-4A38-B5A7-8C3A52086FBD}"/>
          </ac:picMkLst>
        </pc:picChg>
      </pc:sldChg>
      <pc:sldChg chg="addSp delSp modSp mod modAnim modNotesTx">
        <pc:chgData name="Yang, Jieun" userId="266ea715-b1e0-42cd-a0bf-aab773957a54" providerId="ADAL" clId="{C102A594-59FF-4353-9430-D827D6DC2F42}" dt="2021-03-14T18:46:55.230" v="1351"/>
        <pc:sldMkLst>
          <pc:docMk/>
          <pc:sldMk cId="148320092" sldId="403"/>
        </pc:sldMkLst>
        <pc:spChg chg="del mod">
          <ac:chgData name="Yang, Jieun" userId="266ea715-b1e0-42cd-a0bf-aab773957a54" providerId="ADAL" clId="{C102A594-59FF-4353-9430-D827D6DC2F42}" dt="2021-03-13T14:21:01.670" v="125" actId="478"/>
          <ac:spMkLst>
            <pc:docMk/>
            <pc:sldMk cId="148320092" sldId="403"/>
            <ac:spMk id="5" creationId="{2D13C226-450C-4AC4-BAE2-9DE95BA1B69F}"/>
          </ac:spMkLst>
        </pc:spChg>
        <pc:spChg chg="mod">
          <ac:chgData name="Yang, Jieun" userId="266ea715-b1e0-42cd-a0bf-aab773957a54" providerId="ADAL" clId="{C102A594-59FF-4353-9430-D827D6DC2F42}" dt="2021-03-13T14:01:15.953" v="46" actId="164"/>
          <ac:spMkLst>
            <pc:docMk/>
            <pc:sldMk cId="148320092" sldId="403"/>
            <ac:spMk id="12" creationId="{B18322D2-BDB5-4AC6-BC93-110965871FA5}"/>
          </ac:spMkLst>
        </pc:spChg>
        <pc:spChg chg="del mod">
          <ac:chgData name="Yang, Jieun" userId="266ea715-b1e0-42cd-a0bf-aab773957a54" providerId="ADAL" clId="{C102A594-59FF-4353-9430-D827D6DC2F42}" dt="2021-03-13T14:21:05.638" v="126" actId="478"/>
          <ac:spMkLst>
            <pc:docMk/>
            <pc:sldMk cId="148320092" sldId="403"/>
            <ac:spMk id="13" creationId="{57BE82D6-5E42-4C7E-A7CF-CDA00EF7A963}"/>
          </ac:spMkLst>
        </pc:spChg>
        <pc:spChg chg="del mod topLvl">
          <ac:chgData name="Yang, Jieun" userId="266ea715-b1e0-42cd-a0bf-aab773957a54" providerId="ADAL" clId="{C102A594-59FF-4353-9430-D827D6DC2F42}" dt="2021-03-13T14:21:08.118" v="127" actId="478"/>
          <ac:spMkLst>
            <pc:docMk/>
            <pc:sldMk cId="148320092" sldId="403"/>
            <ac:spMk id="14" creationId="{5F28FEEE-2108-4031-BD14-EA2743FCCDBA}"/>
          </ac:spMkLst>
        </pc:spChg>
        <pc:spChg chg="del mod">
          <ac:chgData name="Yang, Jieun" userId="266ea715-b1e0-42cd-a0bf-aab773957a54" providerId="ADAL" clId="{C102A594-59FF-4353-9430-D827D6DC2F42}" dt="2021-03-13T14:21:10.430" v="128" actId="478"/>
          <ac:spMkLst>
            <pc:docMk/>
            <pc:sldMk cId="148320092" sldId="403"/>
            <ac:spMk id="15" creationId="{FE88CE68-6A47-4F0C-9045-7CDE0FB71E79}"/>
          </ac:spMkLst>
        </pc:spChg>
        <pc:spChg chg="add mod">
          <ac:chgData name="Yang, Jieun" userId="266ea715-b1e0-42cd-a0bf-aab773957a54" providerId="ADAL" clId="{C102A594-59FF-4353-9430-D827D6DC2F42}" dt="2021-03-13T14:17:34.684" v="103" actId="1076"/>
          <ac:spMkLst>
            <pc:docMk/>
            <pc:sldMk cId="148320092" sldId="403"/>
            <ac:spMk id="16" creationId="{C7EFE048-B25B-40D9-A44F-C33D720AE513}"/>
          </ac:spMkLst>
        </pc:spChg>
        <pc:spChg chg="mod">
          <ac:chgData name="Yang, Jieun" userId="266ea715-b1e0-42cd-a0bf-aab773957a54" providerId="ADAL" clId="{C102A594-59FF-4353-9430-D827D6DC2F42}" dt="2021-03-13T14:00:13.317" v="34" actId="20577"/>
          <ac:spMkLst>
            <pc:docMk/>
            <pc:sldMk cId="148320092" sldId="403"/>
            <ac:spMk id="24" creationId="{00000000-0000-0000-0000-000000000000}"/>
          </ac:spMkLst>
        </pc:spChg>
        <pc:spChg chg="mod">
          <ac:chgData name="Yang, Jieun" userId="266ea715-b1e0-42cd-a0bf-aab773957a54" providerId="ADAL" clId="{C102A594-59FF-4353-9430-D827D6DC2F42}" dt="2021-03-13T14:01:17.598" v="47" actId="164"/>
          <ac:spMkLst>
            <pc:docMk/>
            <pc:sldMk cId="148320092" sldId="403"/>
            <ac:spMk id="29" creationId="{FD02C31F-3C3C-413E-BAF2-BC9842119E47}"/>
          </ac:spMkLst>
        </pc:spChg>
        <pc:spChg chg="mod topLvl">
          <ac:chgData name="Yang, Jieun" userId="266ea715-b1e0-42cd-a0bf-aab773957a54" providerId="ADAL" clId="{C102A594-59FF-4353-9430-D827D6DC2F42}" dt="2021-03-13T14:05:47.821" v="59" actId="164"/>
          <ac:spMkLst>
            <pc:docMk/>
            <pc:sldMk cId="148320092" sldId="403"/>
            <ac:spMk id="31" creationId="{67DDB060-3D09-423A-B901-46A311F3D32D}"/>
          </ac:spMkLst>
        </pc:spChg>
        <pc:spChg chg="mod">
          <ac:chgData name="Yang, Jieun" userId="266ea715-b1e0-42cd-a0bf-aab773957a54" providerId="ADAL" clId="{C102A594-59FF-4353-9430-D827D6DC2F42}" dt="2021-03-13T14:01:20.566" v="49" actId="164"/>
          <ac:spMkLst>
            <pc:docMk/>
            <pc:sldMk cId="148320092" sldId="403"/>
            <ac:spMk id="34" creationId="{8A2A042A-FE0A-4956-B6C9-1303F861EB3F}"/>
          </ac:spMkLst>
        </pc:spChg>
        <pc:spChg chg="mod">
          <ac:chgData name="Yang, Jieun" userId="266ea715-b1e0-42cd-a0bf-aab773957a54" providerId="ADAL" clId="{C102A594-59FF-4353-9430-D827D6DC2F42}" dt="2021-03-13T14:05:47.821" v="59" actId="164"/>
          <ac:spMkLst>
            <pc:docMk/>
            <pc:sldMk cId="148320092" sldId="403"/>
            <ac:spMk id="35" creationId="{A473A6D6-DDC1-4949-A147-4291D38ADA1E}"/>
          </ac:spMkLst>
        </pc:spChg>
        <pc:spChg chg="add mod">
          <ac:chgData name="Yang, Jieun" userId="266ea715-b1e0-42cd-a0bf-aab773957a54" providerId="ADAL" clId="{C102A594-59FF-4353-9430-D827D6DC2F42}" dt="2021-03-13T14:17:45.232" v="111" actId="1076"/>
          <ac:spMkLst>
            <pc:docMk/>
            <pc:sldMk cId="148320092" sldId="403"/>
            <ac:spMk id="40" creationId="{FAD89407-0043-46CF-A960-9DE3FF99B641}"/>
          </ac:spMkLst>
        </pc:spChg>
        <pc:grpChg chg="add mod">
          <ac:chgData name="Yang, Jieun" userId="266ea715-b1e0-42cd-a0bf-aab773957a54" providerId="ADAL" clId="{C102A594-59FF-4353-9430-D827D6DC2F42}" dt="2021-03-13T14:01:15.953" v="46" actId="164"/>
          <ac:grpSpMkLst>
            <pc:docMk/>
            <pc:sldMk cId="148320092" sldId="403"/>
            <ac:grpSpMk id="3" creationId="{B7C0D173-1096-4F87-9930-63651E20FD03}"/>
          </ac:grpSpMkLst>
        </pc:grpChg>
        <pc:grpChg chg="add mod">
          <ac:chgData name="Yang, Jieun" userId="266ea715-b1e0-42cd-a0bf-aab773957a54" providerId="ADAL" clId="{C102A594-59FF-4353-9430-D827D6DC2F42}" dt="2021-03-13T14:01:17.598" v="47" actId="164"/>
          <ac:grpSpMkLst>
            <pc:docMk/>
            <pc:sldMk cId="148320092" sldId="403"/>
            <ac:grpSpMk id="7" creationId="{28DF737C-A700-4C15-B918-D288583776AD}"/>
          </ac:grpSpMkLst>
        </pc:grpChg>
        <pc:grpChg chg="add del mod">
          <ac:chgData name="Yang, Jieun" userId="266ea715-b1e0-42cd-a0bf-aab773957a54" providerId="ADAL" clId="{C102A594-59FF-4353-9430-D827D6DC2F42}" dt="2021-03-13T14:05:41.101" v="58" actId="165"/>
          <ac:grpSpMkLst>
            <pc:docMk/>
            <pc:sldMk cId="148320092" sldId="403"/>
            <ac:grpSpMk id="9" creationId="{32DA20A8-1039-4865-A7AC-E96CC947C86D}"/>
          </ac:grpSpMkLst>
        </pc:grpChg>
        <pc:grpChg chg="add mod">
          <ac:chgData name="Yang, Jieun" userId="266ea715-b1e0-42cd-a0bf-aab773957a54" providerId="ADAL" clId="{C102A594-59FF-4353-9430-D827D6DC2F42}" dt="2021-03-13T14:01:20.566" v="49" actId="164"/>
          <ac:grpSpMkLst>
            <pc:docMk/>
            <pc:sldMk cId="148320092" sldId="403"/>
            <ac:grpSpMk id="10" creationId="{806FFF20-FE3B-40B4-9DAA-9B5265C7D539}"/>
          </ac:grpSpMkLst>
        </pc:grpChg>
        <pc:grpChg chg="add mod">
          <ac:chgData name="Yang, Jieun" userId="266ea715-b1e0-42cd-a0bf-aab773957a54" providerId="ADAL" clId="{C102A594-59FF-4353-9430-D827D6DC2F42}" dt="2021-03-13T14:05:47.821" v="59" actId="164"/>
          <ac:grpSpMkLst>
            <pc:docMk/>
            <pc:sldMk cId="148320092" sldId="403"/>
            <ac:grpSpMk id="11" creationId="{7A880AE3-2D14-444C-94C9-BB1B3037C00B}"/>
          </ac:grpSpMkLst>
        </pc:grpChg>
        <pc:grpChg chg="add del mod">
          <ac:chgData name="Yang, Jieun" userId="266ea715-b1e0-42cd-a0bf-aab773957a54" providerId="ADAL" clId="{C102A594-59FF-4353-9430-D827D6DC2F42}" dt="2021-03-13T13:57:06.089" v="9" actId="478"/>
          <ac:grpSpMkLst>
            <pc:docMk/>
            <pc:sldMk cId="148320092" sldId="403"/>
            <ac:grpSpMk id="32" creationId="{68A8DE69-C3B8-424A-8F51-07A14C2C1DF9}"/>
          </ac:grpSpMkLst>
        </pc:grp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148320092" sldId="403"/>
            <ac:picMk id="5" creationId="{24140709-5F45-4EC2-A61A-54CBC2C97475}"/>
          </ac:picMkLst>
        </pc:picChg>
        <pc:picChg chg="add del mod">
          <ac:chgData name="Yang, Jieun" userId="266ea715-b1e0-42cd-a0bf-aab773957a54" providerId="ADAL" clId="{C102A594-59FF-4353-9430-D827D6DC2F42}" dt="2021-03-13T13:54:51.820" v="4" actId="478"/>
          <ac:picMkLst>
            <pc:docMk/>
            <pc:sldMk cId="148320092" sldId="403"/>
            <ac:picMk id="23" creationId="{68C746D0-2459-4B38-BA0D-9A13BA13729B}"/>
          </ac:picMkLst>
        </pc:picChg>
        <pc:picChg chg="add del mod">
          <ac:chgData name="Yang, Jieun" userId="266ea715-b1e0-42cd-a0bf-aab773957a54" providerId="ADAL" clId="{C102A594-59FF-4353-9430-D827D6DC2F42}" dt="2021-03-13T13:54:51.820" v="4" actId="478"/>
          <ac:picMkLst>
            <pc:docMk/>
            <pc:sldMk cId="148320092" sldId="403"/>
            <ac:picMk id="27" creationId="{65C614D1-F48E-40EA-A041-657BEB11EECC}"/>
          </ac:picMkLst>
        </pc:picChg>
        <pc:picChg chg="del">
          <ac:chgData name="Yang, Jieun" userId="266ea715-b1e0-42cd-a0bf-aab773957a54" providerId="ADAL" clId="{C102A594-59FF-4353-9430-D827D6DC2F42}" dt="2021-03-13T13:54:45.934" v="0" actId="478"/>
          <ac:picMkLst>
            <pc:docMk/>
            <pc:sldMk cId="148320092" sldId="403"/>
            <ac:picMk id="28" creationId="{00000000-0000-0000-0000-000000000000}"/>
          </ac:picMkLst>
        </pc:picChg>
        <pc:picChg chg="mod">
          <ac:chgData name="Yang, Jieun" userId="266ea715-b1e0-42cd-a0bf-aab773957a54" providerId="ADAL" clId="{C102A594-59FF-4353-9430-D827D6DC2F42}" dt="2021-03-13T13:56:53.956" v="8" actId="14100"/>
          <ac:picMkLst>
            <pc:docMk/>
            <pc:sldMk cId="148320092" sldId="403"/>
            <ac:picMk id="36" creationId="{35CEA8CF-7707-4BF1-AE8E-92848F9DE041}"/>
          </ac:picMkLst>
        </pc:picChg>
        <pc:picChg chg="mod">
          <ac:chgData name="Yang, Jieun" userId="266ea715-b1e0-42cd-a0bf-aab773957a54" providerId="ADAL" clId="{C102A594-59FF-4353-9430-D827D6DC2F42}" dt="2021-03-13T13:56:53.956" v="8" actId="14100"/>
          <ac:picMkLst>
            <pc:docMk/>
            <pc:sldMk cId="148320092" sldId="403"/>
            <ac:picMk id="37" creationId="{EBD0AAF7-3151-4D23-AD09-4F9043062883}"/>
          </ac:picMkLst>
        </pc:picChg>
        <pc:picChg chg="add del mod">
          <ac:chgData name="Yang, Jieun" userId="266ea715-b1e0-42cd-a0bf-aab773957a54" providerId="ADAL" clId="{C102A594-59FF-4353-9430-D827D6DC2F42}" dt="2021-03-13T14:13:34.101" v="93" actId="478"/>
          <ac:picMkLst>
            <pc:docMk/>
            <pc:sldMk cId="148320092" sldId="403"/>
            <ac:picMk id="38" creationId="{9F79928C-858B-4309-8E20-FD850B0A8B7B}"/>
          </ac:picMkLst>
        </pc:picChg>
        <pc:picChg chg="add del mod">
          <ac:chgData name="Yang, Jieun" userId="266ea715-b1e0-42cd-a0bf-aab773957a54" providerId="ADAL" clId="{C102A594-59FF-4353-9430-D827D6DC2F42}" dt="2021-03-13T13:57:28.997" v="15" actId="478"/>
          <ac:picMkLst>
            <pc:docMk/>
            <pc:sldMk cId="148320092" sldId="403"/>
            <ac:picMk id="39" creationId="{55BAE5FD-3171-40FE-8520-C41F81F608EB}"/>
          </ac:picMkLst>
        </pc:picChg>
        <pc:picChg chg="add mod">
          <ac:chgData name="Yang, Jieun" userId="266ea715-b1e0-42cd-a0bf-aab773957a54" providerId="ADAL" clId="{C102A594-59FF-4353-9430-D827D6DC2F42}" dt="2021-03-13T14:14:36.099" v="98" actId="1076"/>
          <ac:picMkLst>
            <pc:docMk/>
            <pc:sldMk cId="148320092" sldId="403"/>
            <ac:picMk id="1026" creationId="{C9482FD1-3BBC-4A96-8EDF-9B657EDF01BE}"/>
          </ac:picMkLst>
        </pc:picChg>
        <pc:cxnChg chg="mod">
          <ac:chgData name="Yang, Jieun" userId="266ea715-b1e0-42cd-a0bf-aab773957a54" providerId="ADAL" clId="{C102A594-59FF-4353-9430-D827D6DC2F42}" dt="2021-03-13T14:01:15.953" v="46" actId="164"/>
          <ac:cxnSpMkLst>
            <pc:docMk/>
            <pc:sldMk cId="148320092" sldId="403"/>
            <ac:cxnSpMk id="8" creationId="{427EFE7B-7CBC-456B-833C-4DDE70B6E9F5}"/>
          </ac:cxnSpMkLst>
        </pc:cxnChg>
        <pc:cxnChg chg="mod">
          <ac:chgData name="Yang, Jieun" userId="266ea715-b1e0-42cd-a0bf-aab773957a54" providerId="ADAL" clId="{C102A594-59FF-4353-9430-D827D6DC2F42}" dt="2021-03-13T14:01:17.598" v="47" actId="164"/>
          <ac:cxnSpMkLst>
            <pc:docMk/>
            <pc:sldMk cId="148320092" sldId="403"/>
            <ac:cxnSpMk id="21" creationId="{6992D36F-F7D2-4132-BDA9-E2036CA6672E}"/>
          </ac:cxnSpMkLst>
        </pc:cxnChg>
        <pc:cxnChg chg="mod">
          <ac:chgData name="Yang, Jieun" userId="266ea715-b1e0-42cd-a0bf-aab773957a54" providerId="ADAL" clId="{C102A594-59FF-4353-9430-D827D6DC2F42}" dt="2021-03-13T14:05:47.821" v="59" actId="164"/>
          <ac:cxnSpMkLst>
            <pc:docMk/>
            <pc:sldMk cId="148320092" sldId="403"/>
            <ac:cxnSpMk id="30" creationId="{086C0ABD-1412-437D-A863-25494557A024}"/>
          </ac:cxnSpMkLst>
        </pc:cxnChg>
        <pc:cxnChg chg="mod">
          <ac:chgData name="Yang, Jieun" userId="266ea715-b1e0-42cd-a0bf-aab773957a54" providerId="ADAL" clId="{C102A594-59FF-4353-9430-D827D6DC2F42}" dt="2021-03-13T14:01:20.566" v="49" actId="164"/>
          <ac:cxnSpMkLst>
            <pc:docMk/>
            <pc:sldMk cId="148320092" sldId="403"/>
            <ac:cxnSpMk id="33" creationId="{7BFE35DF-ABF9-4EEA-BAD5-B65674D7DC60}"/>
          </ac:cxnSpMkLst>
        </pc:cxnChg>
      </pc:sldChg>
      <pc:sldChg chg="addSp delSp modSp mod modAnim">
        <pc:chgData name="Yang, Jieun" userId="266ea715-b1e0-42cd-a0bf-aab773957a54" providerId="ADAL" clId="{C102A594-59FF-4353-9430-D827D6DC2F42}" dt="2021-03-14T18:46:55.230" v="1351"/>
        <pc:sldMkLst>
          <pc:docMk/>
          <pc:sldMk cId="1177211393" sldId="404"/>
        </pc:sldMkLst>
        <pc:spChg chg="mod">
          <ac:chgData name="Yang, Jieun" userId="266ea715-b1e0-42cd-a0bf-aab773957a54" providerId="ADAL" clId="{C102A594-59FF-4353-9430-D827D6DC2F42}" dt="2021-03-13T14:05:18.381" v="56" actId="164"/>
          <ac:spMkLst>
            <pc:docMk/>
            <pc:sldMk cId="1177211393" sldId="404"/>
            <ac:spMk id="5" creationId="{E5977BB7-BAD4-4A1B-823F-9FFFC0C75BC0}"/>
          </ac:spMkLst>
        </pc:spChg>
        <pc:spChg chg="mod">
          <ac:chgData name="Yang, Jieun" userId="266ea715-b1e0-42cd-a0bf-aab773957a54" providerId="ADAL" clId="{C102A594-59FF-4353-9430-D827D6DC2F42}" dt="2021-03-13T14:05:14.805" v="55" actId="164"/>
          <ac:spMkLst>
            <pc:docMk/>
            <pc:sldMk cId="1177211393" sldId="404"/>
            <ac:spMk id="6" creationId="{6ED63D3A-3E48-4DFE-85C5-781CA137D55B}"/>
          </ac:spMkLst>
        </pc:spChg>
        <pc:spChg chg="mod">
          <ac:chgData name="Yang, Jieun" userId="266ea715-b1e0-42cd-a0bf-aab773957a54" providerId="ADAL" clId="{C102A594-59FF-4353-9430-D827D6DC2F42}" dt="2021-03-13T14:00:19.893" v="45" actId="20577"/>
          <ac:spMkLst>
            <pc:docMk/>
            <pc:sldMk cId="1177211393" sldId="404"/>
            <ac:spMk id="8" creationId="{2DBA8922-5ECF-4CF3-BA17-C588596E0C5F}"/>
          </ac:spMkLst>
        </pc:spChg>
        <pc:spChg chg="mod">
          <ac:chgData name="Yang, Jieun" userId="266ea715-b1e0-42cd-a0bf-aab773957a54" providerId="ADAL" clId="{C102A594-59FF-4353-9430-D827D6DC2F42}" dt="2021-03-13T14:20:36.912" v="123" actId="208"/>
          <ac:spMkLst>
            <pc:docMk/>
            <pc:sldMk cId="1177211393" sldId="404"/>
            <ac:spMk id="13" creationId="{6C3B4A8E-2EED-4211-B9DF-087D4E07E631}"/>
          </ac:spMkLst>
        </pc:spChg>
        <pc:spChg chg="mod">
          <ac:chgData name="Yang, Jieun" userId="266ea715-b1e0-42cd-a0bf-aab773957a54" providerId="ADAL" clId="{C102A594-59FF-4353-9430-D827D6DC2F42}" dt="2021-03-13T14:20:45.152" v="124" actId="208"/>
          <ac:spMkLst>
            <pc:docMk/>
            <pc:sldMk cId="1177211393" sldId="404"/>
            <ac:spMk id="14" creationId="{71EBE805-139B-4170-A1B0-EBD2B3B61A60}"/>
          </ac:spMkLst>
        </pc:spChg>
        <pc:spChg chg="add mod">
          <ac:chgData name="Yang, Jieun" userId="266ea715-b1e0-42cd-a0bf-aab773957a54" providerId="ADAL" clId="{C102A594-59FF-4353-9430-D827D6DC2F42}" dt="2021-03-13T14:22:30.087" v="155" actId="164"/>
          <ac:spMkLst>
            <pc:docMk/>
            <pc:sldMk cId="1177211393" sldId="404"/>
            <ac:spMk id="28" creationId="{1893BC02-BFBC-4CA7-A2B3-6EBE25BA226E}"/>
          </ac:spMkLst>
        </pc:spChg>
        <pc:spChg chg="add del mod">
          <ac:chgData name="Yang, Jieun" userId="266ea715-b1e0-42cd-a0bf-aab773957a54" providerId="ADAL" clId="{C102A594-59FF-4353-9430-D827D6DC2F42}" dt="2021-03-13T14:28:09.342" v="222" actId="20577"/>
          <ac:spMkLst>
            <pc:docMk/>
            <pc:sldMk cId="1177211393" sldId="404"/>
            <ac:spMk id="32" creationId="{0DF5DE6D-87CF-4FC0-B4EB-7447AE5850E8}"/>
          </ac:spMkLst>
        </pc:spChg>
        <pc:spChg chg="mod">
          <ac:chgData name="Yang, Jieun" userId="266ea715-b1e0-42cd-a0bf-aab773957a54" providerId="ADAL" clId="{C102A594-59FF-4353-9430-D827D6DC2F42}" dt="2021-03-13T14:08:12.966" v="81" actId="164"/>
          <ac:spMkLst>
            <pc:docMk/>
            <pc:sldMk cId="1177211393" sldId="404"/>
            <ac:spMk id="35" creationId="{BB725DE5-92EC-45ED-B464-0412E8ADFC62}"/>
          </ac:spMkLst>
        </pc:spChg>
        <pc:spChg chg="mod">
          <ac:chgData name="Yang, Jieun" userId="266ea715-b1e0-42cd-a0bf-aab773957a54" providerId="ADAL" clId="{C102A594-59FF-4353-9430-D827D6DC2F42}" dt="2021-03-13T14:08:12.966" v="81" actId="164"/>
          <ac:spMkLst>
            <pc:docMk/>
            <pc:sldMk cId="1177211393" sldId="404"/>
            <ac:spMk id="36" creationId="{E3082932-E7E7-4189-9848-A8107339B0FD}"/>
          </ac:spMkLst>
        </pc:spChg>
        <pc:spChg chg="add mod">
          <ac:chgData name="Yang, Jieun" userId="266ea715-b1e0-42cd-a0bf-aab773957a54" providerId="ADAL" clId="{C102A594-59FF-4353-9430-D827D6DC2F42}" dt="2021-03-13T14:22:30.087" v="155" actId="164"/>
          <ac:spMkLst>
            <pc:docMk/>
            <pc:sldMk cId="1177211393" sldId="404"/>
            <ac:spMk id="48" creationId="{F7DC45A7-ADE6-47E0-9979-1257FE97D373}"/>
          </ac:spMkLst>
        </pc:spChg>
        <pc:spChg chg="add mod">
          <ac:chgData name="Yang, Jieun" userId="266ea715-b1e0-42cd-a0bf-aab773957a54" providerId="ADAL" clId="{C102A594-59FF-4353-9430-D827D6DC2F42}" dt="2021-03-13T14:22:31.584" v="156" actId="164"/>
          <ac:spMkLst>
            <pc:docMk/>
            <pc:sldMk cId="1177211393" sldId="404"/>
            <ac:spMk id="52" creationId="{6F6C9246-620E-4A3E-BDFD-EA97AD221514}"/>
          </ac:spMkLst>
        </pc:spChg>
        <pc:spChg chg="mod">
          <ac:chgData name="Yang, Jieun" userId="266ea715-b1e0-42cd-a0bf-aab773957a54" providerId="ADAL" clId="{C102A594-59FF-4353-9430-D827D6DC2F42}" dt="2021-03-13T14:40:36.349" v="290" actId="20577"/>
          <ac:spMkLst>
            <pc:docMk/>
            <pc:sldMk cId="1177211393" sldId="404"/>
            <ac:spMk id="55" creationId="{CFEBDF29-25EA-4A92-A390-7D3A6193B86E}"/>
          </ac:spMkLst>
        </pc:spChg>
        <pc:spChg chg="add mod">
          <ac:chgData name="Yang, Jieun" userId="266ea715-b1e0-42cd-a0bf-aab773957a54" providerId="ADAL" clId="{C102A594-59FF-4353-9430-D827D6DC2F42}" dt="2021-03-13T14:22:31.584" v="156" actId="164"/>
          <ac:spMkLst>
            <pc:docMk/>
            <pc:sldMk cId="1177211393" sldId="404"/>
            <ac:spMk id="56" creationId="{45D425DE-F140-4EF5-88D8-D46059DD824A}"/>
          </ac:spMkLst>
        </pc:spChg>
        <pc:spChg chg="add del mod">
          <ac:chgData name="Yang, Jieun" userId="266ea715-b1e0-42cd-a0bf-aab773957a54" providerId="ADAL" clId="{C102A594-59FF-4353-9430-D827D6DC2F42}" dt="2021-03-13T14:27:43.822" v="185" actId="478"/>
          <ac:spMkLst>
            <pc:docMk/>
            <pc:sldMk cId="1177211393" sldId="404"/>
            <ac:spMk id="57" creationId="{C024D9C2-F41F-4777-90D6-7163908D8FD0}"/>
          </ac:spMkLst>
        </pc:spChg>
        <pc:spChg chg="add del mod">
          <ac:chgData name="Yang, Jieun" userId="266ea715-b1e0-42cd-a0bf-aab773957a54" providerId="ADAL" clId="{C102A594-59FF-4353-9430-D827D6DC2F42}" dt="2021-03-13T14:29:37.363" v="285" actId="1076"/>
          <ac:spMkLst>
            <pc:docMk/>
            <pc:sldMk cId="1177211393" sldId="404"/>
            <ac:spMk id="59" creationId="{3D9B46EA-DC21-40FB-9134-5475D2491AA7}"/>
          </ac:spMkLst>
        </pc:spChg>
        <pc:spChg chg="add mod">
          <ac:chgData name="Yang, Jieun" userId="266ea715-b1e0-42cd-a0bf-aab773957a54" providerId="ADAL" clId="{C102A594-59FF-4353-9430-D827D6DC2F42}" dt="2021-03-13T14:29:47.147" v="288" actId="1076"/>
          <ac:spMkLst>
            <pc:docMk/>
            <pc:sldMk cId="1177211393" sldId="404"/>
            <ac:spMk id="61" creationId="{643D540C-4BE0-4258-B29C-FC9D78E51D7B}"/>
          </ac:spMkLst>
        </pc:spChg>
        <pc:spChg chg="mod">
          <ac:chgData name="Yang, Jieun" userId="266ea715-b1e0-42cd-a0bf-aab773957a54" providerId="ADAL" clId="{C102A594-59FF-4353-9430-D827D6DC2F42}" dt="2021-03-13T14:08:12.966" v="81" actId="164"/>
          <ac:spMkLst>
            <pc:docMk/>
            <pc:sldMk cId="1177211393" sldId="404"/>
            <ac:spMk id="64" creationId="{DEE9B8B9-4885-4AB6-B85C-D48D4BE54520}"/>
          </ac:spMkLst>
        </pc:spChg>
        <pc:grpChg chg="add mod">
          <ac:chgData name="Yang, Jieun" userId="266ea715-b1e0-42cd-a0bf-aab773957a54" providerId="ADAL" clId="{C102A594-59FF-4353-9430-D827D6DC2F42}" dt="2021-03-13T14:05:14.805" v="55" actId="164"/>
          <ac:grpSpMkLst>
            <pc:docMk/>
            <pc:sldMk cId="1177211393" sldId="404"/>
            <ac:grpSpMk id="9" creationId="{037CFF1C-2C00-4F3B-8CDE-9E964E9BD478}"/>
          </ac:grpSpMkLst>
        </pc:grpChg>
        <pc:grpChg chg="add mod">
          <ac:chgData name="Yang, Jieun" userId="266ea715-b1e0-42cd-a0bf-aab773957a54" providerId="ADAL" clId="{C102A594-59FF-4353-9430-D827D6DC2F42}" dt="2021-03-13T14:05:18.381" v="56" actId="164"/>
          <ac:grpSpMkLst>
            <pc:docMk/>
            <pc:sldMk cId="1177211393" sldId="404"/>
            <ac:grpSpMk id="10" creationId="{CBADBF87-5E3D-4225-8EC9-FD84822B44BF}"/>
          </ac:grpSpMkLst>
        </pc:grpChg>
        <pc:grpChg chg="add mod">
          <ac:chgData name="Yang, Jieun" userId="266ea715-b1e0-42cd-a0bf-aab773957a54" providerId="ADAL" clId="{C102A594-59FF-4353-9430-D827D6DC2F42}" dt="2021-03-13T14:08:12.966" v="81" actId="164"/>
          <ac:grpSpMkLst>
            <pc:docMk/>
            <pc:sldMk cId="1177211393" sldId="404"/>
            <ac:grpSpMk id="11" creationId="{3927EA16-796A-46BE-980C-0DDFCBFD0AD4}"/>
          </ac:grpSpMkLst>
        </pc:grpChg>
        <pc:grpChg chg="mod">
          <ac:chgData name="Yang, Jieun" userId="266ea715-b1e0-42cd-a0bf-aab773957a54" providerId="ADAL" clId="{C102A594-59FF-4353-9430-D827D6DC2F42}" dt="2021-03-13T14:06:56.366" v="70" actId="1076"/>
          <ac:grpSpMkLst>
            <pc:docMk/>
            <pc:sldMk cId="1177211393" sldId="404"/>
            <ac:grpSpMk id="16" creationId="{69272031-A7E9-4F6F-B959-D70DB15B3CF8}"/>
          </ac:grpSpMkLst>
        </pc:grpChg>
        <pc:grpChg chg="mod">
          <ac:chgData name="Yang, Jieun" userId="266ea715-b1e0-42cd-a0bf-aab773957a54" providerId="ADAL" clId="{C102A594-59FF-4353-9430-D827D6DC2F42}" dt="2021-03-13T14:06:52.510" v="69" actId="1076"/>
          <ac:grpSpMkLst>
            <pc:docMk/>
            <pc:sldMk cId="1177211393" sldId="404"/>
            <ac:grpSpMk id="18" creationId="{457CC0CA-29CA-4198-9CE9-8B741104F97E}"/>
          </ac:grpSpMkLst>
        </pc:grpChg>
        <pc:grpChg chg="add mod">
          <ac:chgData name="Yang, Jieun" userId="266ea715-b1e0-42cd-a0bf-aab773957a54" providerId="ADAL" clId="{C102A594-59FF-4353-9430-D827D6DC2F42}" dt="2021-03-13T14:22:30.087" v="155" actId="164"/>
          <ac:grpSpMkLst>
            <pc:docMk/>
            <pc:sldMk cId="1177211393" sldId="404"/>
            <ac:grpSpMk id="29" creationId="{D50FF170-CA04-4019-AA60-D357CAB59DE9}"/>
          </ac:grpSpMkLst>
        </pc:grpChg>
        <pc:grpChg chg="add mod">
          <ac:chgData name="Yang, Jieun" userId="266ea715-b1e0-42cd-a0bf-aab773957a54" providerId="ADAL" clId="{C102A594-59FF-4353-9430-D827D6DC2F42}" dt="2021-03-13T14:22:31.584" v="156" actId="164"/>
          <ac:grpSpMkLst>
            <pc:docMk/>
            <pc:sldMk cId="1177211393" sldId="404"/>
            <ac:grpSpMk id="31" creationId="{F7E4EC83-A5B7-4ACA-B2CB-DC74BCA17DD3}"/>
          </ac:grpSpMkLst>
        </pc:grpChg>
        <pc:picChg chg="mod">
          <ac:chgData name="Yang, Jieun" userId="266ea715-b1e0-42cd-a0bf-aab773957a54" providerId="ADAL" clId="{C102A594-59FF-4353-9430-D827D6DC2F42}" dt="2021-03-13T14:28:20.098" v="243" actId="1076"/>
          <ac:picMkLst>
            <pc:docMk/>
            <pc:sldMk cId="1177211393" sldId="404"/>
            <ac:picMk id="2" creationId="{DC737E63-9C28-4E98-814E-DB3828103A7C}"/>
          </ac:picMkLst>
        </pc:pic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1177211393" sldId="404"/>
            <ac:picMk id="22" creationId="{C9ABB454-F3B7-44F6-839E-23C57012B22D}"/>
          </ac:picMkLst>
        </pc:picChg>
        <pc:cxnChg chg="mod">
          <ac:chgData name="Yang, Jieun" userId="266ea715-b1e0-42cd-a0bf-aab773957a54" providerId="ADAL" clId="{C102A594-59FF-4353-9430-D827D6DC2F42}" dt="2021-03-13T14:20:36.912" v="123" actId="208"/>
          <ac:cxnSpMkLst>
            <pc:docMk/>
            <pc:sldMk cId="1177211393" sldId="404"/>
            <ac:cxnSpMk id="15" creationId="{81709975-0430-4EC1-B4E6-08E3BC5257D5}"/>
          </ac:cxnSpMkLst>
        </pc:cxnChg>
        <pc:cxnChg chg="mod">
          <ac:chgData name="Yang, Jieun" userId="266ea715-b1e0-42cd-a0bf-aab773957a54" providerId="ADAL" clId="{C102A594-59FF-4353-9430-D827D6DC2F42}" dt="2021-03-13T14:20:45.152" v="124" actId="208"/>
          <ac:cxnSpMkLst>
            <pc:docMk/>
            <pc:sldMk cId="1177211393" sldId="404"/>
            <ac:cxnSpMk id="17" creationId="{164B22BD-66BE-4C55-801F-54B8AF2CF2C7}"/>
          </ac:cxnSpMkLst>
        </pc:cxnChg>
        <pc:cxnChg chg="add del">
          <ac:chgData name="Yang, Jieun" userId="266ea715-b1e0-42cd-a0bf-aab773957a54" providerId="ADAL" clId="{C102A594-59FF-4353-9430-D827D6DC2F42}" dt="2021-03-13T14:19:29.437" v="114" actId="478"/>
          <ac:cxnSpMkLst>
            <pc:docMk/>
            <pc:sldMk cId="1177211393" sldId="404"/>
            <ac:cxnSpMk id="23" creationId="{3E0CC4CA-BC4E-4B38-BC87-366254C6CF6B}"/>
          </ac:cxnSpMkLst>
        </pc:cxnChg>
        <pc:cxnChg chg="add del">
          <ac:chgData name="Yang, Jieun" userId="266ea715-b1e0-42cd-a0bf-aab773957a54" providerId="ADAL" clId="{C102A594-59FF-4353-9430-D827D6DC2F42}" dt="2021-03-13T14:19:43.830" v="116" actId="478"/>
          <ac:cxnSpMkLst>
            <pc:docMk/>
            <pc:sldMk cId="1177211393" sldId="404"/>
            <ac:cxnSpMk id="27" creationId="{ED31D8C1-5707-4F69-B180-FF1BCCF0283F}"/>
          </ac:cxnSpMkLst>
        </pc:cxnChg>
        <pc:cxnChg chg="add mod">
          <ac:chgData name="Yang, Jieun" userId="266ea715-b1e0-42cd-a0bf-aab773957a54" providerId="ADAL" clId="{C102A594-59FF-4353-9430-D827D6DC2F42}" dt="2021-03-13T14:29:54.649" v="289" actId="693"/>
          <ac:cxnSpMkLst>
            <pc:docMk/>
            <pc:sldMk cId="1177211393" sldId="404"/>
            <ac:cxnSpMk id="34" creationId="{8CE5F64D-BA27-49C8-A7D9-4DC4B5FC73CB}"/>
          </ac:cxnSpMkLst>
        </pc:cxnChg>
        <pc:cxnChg chg="del mod">
          <ac:chgData name="Yang, Jieun" userId="266ea715-b1e0-42cd-a0bf-aab773957a54" providerId="ADAL" clId="{C102A594-59FF-4353-9430-D827D6DC2F42}" dt="2021-03-13T14:07:52.589" v="77" actId="478"/>
          <ac:cxnSpMkLst>
            <pc:docMk/>
            <pc:sldMk cId="1177211393" sldId="404"/>
            <ac:cxnSpMk id="53" creationId="{0E3BB173-F682-4150-943E-7D1A9EE157D4}"/>
          </ac:cxnSpMkLst>
        </pc:cxnChg>
        <pc:cxnChg chg="del mod">
          <ac:chgData name="Yang, Jieun" userId="266ea715-b1e0-42cd-a0bf-aab773957a54" providerId="ADAL" clId="{C102A594-59FF-4353-9430-D827D6DC2F42}" dt="2021-03-13T14:07:54.222" v="78" actId="478"/>
          <ac:cxnSpMkLst>
            <pc:docMk/>
            <pc:sldMk cId="1177211393" sldId="404"/>
            <ac:cxnSpMk id="54" creationId="{E9505409-D658-4354-90EF-1CA2CCD790F7}"/>
          </ac:cxnSpMkLst>
        </pc:cxnChg>
      </pc:sldChg>
      <pc:sldChg chg="addSp delSp modSp mod modAnim">
        <pc:chgData name="Yang, Jieun" userId="266ea715-b1e0-42cd-a0bf-aab773957a54" providerId="ADAL" clId="{C102A594-59FF-4353-9430-D827D6DC2F42}" dt="2021-03-14T18:46:55.230" v="1351"/>
        <pc:sldMkLst>
          <pc:docMk/>
          <pc:sldMk cId="377509279" sldId="408"/>
        </pc:sldMkLst>
        <pc:spChg chg="mod">
          <ac:chgData name="Yang, Jieun" userId="266ea715-b1e0-42cd-a0bf-aab773957a54" providerId="ADAL" clId="{C102A594-59FF-4353-9430-D827D6DC2F42}" dt="2021-03-13T15:46:56.365" v="700" actId="114"/>
          <ac:spMkLst>
            <pc:docMk/>
            <pc:sldMk cId="377509279" sldId="408"/>
            <ac:spMk id="3" creationId="{D7506741-44A0-452D-8544-6646A59151B9}"/>
          </ac:spMkLst>
        </pc:spChg>
        <pc:spChg chg="add mod">
          <ac:chgData name="Yang, Jieun" userId="266ea715-b1e0-42cd-a0bf-aab773957a54" providerId="ADAL" clId="{C102A594-59FF-4353-9430-D827D6DC2F42}" dt="2021-03-13T15:58:07.511" v="732" actId="1037"/>
          <ac:spMkLst>
            <pc:docMk/>
            <pc:sldMk cId="377509279" sldId="408"/>
            <ac:spMk id="12" creationId="{AD1A66FE-0C76-4AA6-A02E-A6874DC497B7}"/>
          </ac:spMkLst>
        </pc:spChg>
        <pc:grpChg chg="mod">
          <ac:chgData name="Yang, Jieun" userId="266ea715-b1e0-42cd-a0bf-aab773957a54" providerId="ADAL" clId="{C102A594-59FF-4353-9430-D827D6DC2F42}" dt="2021-03-13T15:53:27.187" v="701" actId="164"/>
          <ac:grpSpMkLst>
            <pc:docMk/>
            <pc:sldMk cId="377509279" sldId="408"/>
            <ac:grpSpMk id="4" creationId="{3E7E10FE-FE2A-4E99-B639-2219B694BCCB}"/>
          </ac:grpSpMkLst>
        </pc:grpChg>
        <pc:grpChg chg="add mod">
          <ac:chgData name="Yang, Jieun" userId="266ea715-b1e0-42cd-a0bf-aab773957a54" providerId="ADAL" clId="{C102A594-59FF-4353-9430-D827D6DC2F42}" dt="2021-03-13T15:53:27.187" v="701" actId="164"/>
          <ac:grpSpMkLst>
            <pc:docMk/>
            <pc:sldMk cId="377509279" sldId="408"/>
            <ac:grpSpMk id="13" creationId="{67F80986-955E-4BEA-B9A2-4112728FDE72}"/>
          </ac:grpSpMkLst>
        </pc:grpChg>
        <pc:graphicFrameChg chg="add del mod">
          <ac:chgData name="Yang, Jieun" userId="266ea715-b1e0-42cd-a0bf-aab773957a54" providerId="ADAL" clId="{C102A594-59FF-4353-9430-D827D6DC2F42}" dt="2021-03-13T14:56:48.708" v="341"/>
          <ac:graphicFrameMkLst>
            <pc:docMk/>
            <pc:sldMk cId="377509279" sldId="408"/>
            <ac:graphicFrameMk id="11" creationId="{E8C92150-58A0-42F5-9434-273FF4857B84}"/>
          </ac:graphicFrameMkLst>
        </pc:graphicFrameChg>
        <pc:picChg chg="add del mod">
          <ac:chgData name="Yang, Jieun" userId="266ea715-b1e0-42cd-a0bf-aab773957a54" providerId="ADAL" clId="{C102A594-59FF-4353-9430-D827D6DC2F42}" dt="2021-03-14T17:55:49.483" v="1330"/>
          <ac:picMkLst>
            <pc:docMk/>
            <pc:sldMk cId="377509279" sldId="408"/>
            <ac:picMk id="11" creationId="{CFB7C36B-56B5-48FD-A74B-1D2B2ABEC9BB}"/>
          </ac:picMkLst>
        </pc:pic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377509279" sldId="408"/>
            <ac:picMk id="19" creationId="{9ADCEC3A-348E-4AED-BE8D-F5F72A0CC068}"/>
          </ac:picMkLst>
        </pc:picChg>
        <pc:inkChg chg="add del">
          <ac:chgData name="Yang, Jieun" userId="266ea715-b1e0-42cd-a0bf-aab773957a54" providerId="ADAL" clId="{C102A594-59FF-4353-9430-D827D6DC2F42}" dt="2021-03-14T18:46:55.230" v="1351"/>
          <ac:inkMkLst>
            <pc:docMk/>
            <pc:sldMk cId="377509279" sldId="408"/>
            <ac:inkMk id="14" creationId="{18F197DC-810E-4A6D-A719-CB092EBF5BEE}"/>
          </ac:inkMkLst>
        </pc:inkChg>
      </pc:sldChg>
      <pc:sldChg chg="addSp delSp modSp mod modTransition delAnim modAnim">
        <pc:chgData name="Yang, Jieun" userId="266ea715-b1e0-42cd-a0bf-aab773957a54" providerId="ADAL" clId="{C102A594-59FF-4353-9430-D827D6DC2F42}" dt="2021-03-14T18:46:55.230" v="1351"/>
        <pc:sldMkLst>
          <pc:docMk/>
          <pc:sldMk cId="2021155292" sldId="409"/>
        </pc:sldMkLst>
        <pc:spChg chg="mod">
          <ac:chgData name="Yang, Jieun" userId="266ea715-b1e0-42cd-a0bf-aab773957a54" providerId="ADAL" clId="{C102A594-59FF-4353-9430-D827D6DC2F42}" dt="2021-03-13T15:05:38.776" v="357" actId="1076"/>
          <ac:spMkLst>
            <pc:docMk/>
            <pc:sldMk cId="2021155292" sldId="409"/>
            <ac:spMk id="18" creationId="{3CBF3BDD-A2DA-45F0-9B75-18A6601FE1F5}"/>
          </ac:spMkLst>
        </pc:spChg>
        <pc:spChg chg="add del mod">
          <ac:chgData name="Yang, Jieun" userId="266ea715-b1e0-42cd-a0bf-aab773957a54" providerId="ADAL" clId="{C102A594-59FF-4353-9430-D827D6DC2F42}" dt="2021-03-13T15:27:59.892" v="462" actId="478"/>
          <ac:spMkLst>
            <pc:docMk/>
            <pc:sldMk cId="2021155292" sldId="409"/>
            <ac:spMk id="19" creationId="{FF945B68-3F4A-41D8-ADAE-D66FAA9A3343}"/>
          </ac:spMkLst>
        </pc:spChg>
        <pc:spChg chg="mod">
          <ac:chgData name="Yang, Jieun" userId="266ea715-b1e0-42cd-a0bf-aab773957a54" providerId="ADAL" clId="{C102A594-59FF-4353-9430-D827D6DC2F42}" dt="2021-03-13T15:55:04.439" v="720" actId="20577"/>
          <ac:spMkLst>
            <pc:docMk/>
            <pc:sldMk cId="2021155292" sldId="409"/>
            <ac:spMk id="21" creationId="{ABF2842E-D130-40B2-B13D-2443CAC0740C}"/>
          </ac:spMkLst>
        </pc:spChg>
        <pc:spChg chg="add mod ord">
          <ac:chgData name="Yang, Jieun" userId="266ea715-b1e0-42cd-a0bf-aab773957a54" providerId="ADAL" clId="{C102A594-59FF-4353-9430-D827D6DC2F42}" dt="2021-03-13T15:35:00.056" v="560" actId="1076"/>
          <ac:spMkLst>
            <pc:docMk/>
            <pc:sldMk cId="2021155292" sldId="409"/>
            <ac:spMk id="22" creationId="{E11A4C6B-0039-485D-B427-B98FB42993BB}"/>
          </ac:spMkLst>
        </pc:spChg>
        <pc:spChg chg="mod">
          <ac:chgData name="Yang, Jieun" userId="266ea715-b1e0-42cd-a0bf-aab773957a54" providerId="ADAL" clId="{C102A594-59FF-4353-9430-D827D6DC2F42}" dt="2021-03-13T15:05:38.776" v="357" actId="1076"/>
          <ac:spMkLst>
            <pc:docMk/>
            <pc:sldMk cId="2021155292" sldId="409"/>
            <ac:spMk id="23" creationId="{82537F87-5231-4FB4-BA6A-A7A3425F9B14}"/>
          </ac:spMkLst>
        </pc:spChg>
        <pc:spChg chg="mod">
          <ac:chgData name="Yang, Jieun" userId="266ea715-b1e0-42cd-a0bf-aab773957a54" providerId="ADAL" clId="{C102A594-59FF-4353-9430-D827D6DC2F42}" dt="2021-03-13T15:06:04" v="363" actId="1036"/>
          <ac:spMkLst>
            <pc:docMk/>
            <pc:sldMk cId="2021155292" sldId="409"/>
            <ac:spMk id="24" creationId="{00000000-0000-0000-0000-000000000000}"/>
          </ac:spMkLst>
        </pc:spChg>
        <pc:spChg chg="mod">
          <ac:chgData name="Yang, Jieun" userId="266ea715-b1e0-42cd-a0bf-aab773957a54" providerId="ADAL" clId="{C102A594-59FF-4353-9430-D827D6DC2F42}" dt="2021-03-13T15:06:04" v="363" actId="1036"/>
          <ac:spMkLst>
            <pc:docMk/>
            <pc:sldMk cId="2021155292" sldId="409"/>
            <ac:spMk id="25" creationId="{00000000-0000-0000-0000-000000000000}"/>
          </ac:spMkLst>
        </pc:spChg>
        <pc:spChg chg="add mod">
          <ac:chgData name="Yang, Jieun" userId="266ea715-b1e0-42cd-a0bf-aab773957a54" providerId="ADAL" clId="{C102A594-59FF-4353-9430-D827D6DC2F42}" dt="2021-03-13T15:34:53.549" v="557" actId="1076"/>
          <ac:spMkLst>
            <pc:docMk/>
            <pc:sldMk cId="2021155292" sldId="409"/>
            <ac:spMk id="32" creationId="{8B83C511-BF8C-40F2-BC42-E6D20FF7B956}"/>
          </ac:spMkLst>
        </pc:spChg>
        <pc:spChg chg="add mod">
          <ac:chgData name="Yang, Jieun" userId="266ea715-b1e0-42cd-a0bf-aab773957a54" providerId="ADAL" clId="{C102A594-59FF-4353-9430-D827D6DC2F42}" dt="2021-03-13T15:40:00.857" v="690" actId="164"/>
          <ac:spMkLst>
            <pc:docMk/>
            <pc:sldMk cId="2021155292" sldId="409"/>
            <ac:spMk id="34" creationId="{A49009EE-8B26-442D-8088-174F611758ED}"/>
          </ac:spMkLst>
        </pc:spChg>
        <pc:spChg chg="mod">
          <ac:chgData name="Yang, Jieun" userId="266ea715-b1e0-42cd-a0bf-aab773957a54" providerId="ADAL" clId="{C102A594-59FF-4353-9430-D827D6DC2F42}" dt="2021-03-13T15:05:38.776" v="357" actId="1076"/>
          <ac:spMkLst>
            <pc:docMk/>
            <pc:sldMk cId="2021155292" sldId="409"/>
            <ac:spMk id="45" creationId="{08802F58-043D-4F24-8E1B-75AF5C1168B1}"/>
          </ac:spMkLst>
        </pc:spChg>
        <pc:spChg chg="mod">
          <ac:chgData name="Yang, Jieun" userId="266ea715-b1e0-42cd-a0bf-aab773957a54" providerId="ADAL" clId="{C102A594-59FF-4353-9430-D827D6DC2F42}" dt="2021-03-13T15:05:38.776" v="357" actId="1076"/>
          <ac:spMkLst>
            <pc:docMk/>
            <pc:sldMk cId="2021155292" sldId="409"/>
            <ac:spMk id="46" creationId="{3FA02D73-2A55-4260-A0BC-4CF793487E22}"/>
          </ac:spMkLst>
        </pc:spChg>
        <pc:spChg chg="mod">
          <ac:chgData name="Yang, Jieun" userId="266ea715-b1e0-42cd-a0bf-aab773957a54" providerId="ADAL" clId="{C102A594-59FF-4353-9430-D827D6DC2F42}" dt="2021-03-13T15:34:56.121" v="558" actId="1076"/>
          <ac:spMkLst>
            <pc:docMk/>
            <pc:sldMk cId="2021155292" sldId="409"/>
            <ac:spMk id="47" creationId="{5E6C41A1-7D7F-4A79-8402-35E449CAB6FF}"/>
          </ac:spMkLst>
        </pc:spChg>
        <pc:spChg chg="mod">
          <ac:chgData name="Yang, Jieun" userId="266ea715-b1e0-42cd-a0bf-aab773957a54" providerId="ADAL" clId="{C102A594-59FF-4353-9430-D827D6DC2F42}" dt="2021-03-13T15:34:57.747" v="559" actId="1076"/>
          <ac:spMkLst>
            <pc:docMk/>
            <pc:sldMk cId="2021155292" sldId="409"/>
            <ac:spMk id="48" creationId="{F42B37CD-37DA-4ADF-94F0-E35EB8CD0F63}"/>
          </ac:spMkLst>
        </pc:spChg>
        <pc:spChg chg="add mod">
          <ac:chgData name="Yang, Jieun" userId="266ea715-b1e0-42cd-a0bf-aab773957a54" providerId="ADAL" clId="{C102A594-59FF-4353-9430-D827D6DC2F42}" dt="2021-03-13T15:40:00.857" v="690" actId="164"/>
          <ac:spMkLst>
            <pc:docMk/>
            <pc:sldMk cId="2021155292" sldId="409"/>
            <ac:spMk id="49" creationId="{868FBF17-58A0-4955-8150-1B04CEEBB52F}"/>
          </ac:spMkLst>
        </pc:spChg>
        <pc:spChg chg="add del mod">
          <ac:chgData name="Yang, Jieun" userId="266ea715-b1e0-42cd-a0bf-aab773957a54" providerId="ADAL" clId="{C102A594-59FF-4353-9430-D827D6DC2F42}" dt="2021-03-13T15:43:14.624" v="696" actId="478"/>
          <ac:spMkLst>
            <pc:docMk/>
            <pc:sldMk cId="2021155292" sldId="409"/>
            <ac:spMk id="50" creationId="{097B1C98-C788-43DA-9DDF-90CC66F02892}"/>
          </ac:spMkLst>
        </pc:spChg>
        <pc:spChg chg="add del mod">
          <ac:chgData name="Yang, Jieun" userId="266ea715-b1e0-42cd-a0bf-aab773957a54" providerId="ADAL" clId="{C102A594-59FF-4353-9430-D827D6DC2F42}" dt="2021-03-13T15:43:14.624" v="696" actId="478"/>
          <ac:spMkLst>
            <pc:docMk/>
            <pc:sldMk cId="2021155292" sldId="409"/>
            <ac:spMk id="51" creationId="{689A79EB-7ECE-491F-AE19-AFBD20B3C79C}"/>
          </ac:spMkLst>
        </pc:spChg>
        <pc:grpChg chg="mod">
          <ac:chgData name="Yang, Jieun" userId="266ea715-b1e0-42cd-a0bf-aab773957a54" providerId="ADAL" clId="{C102A594-59FF-4353-9430-D827D6DC2F42}" dt="2021-03-13T15:05:50.291" v="359" actId="1076"/>
          <ac:grpSpMkLst>
            <pc:docMk/>
            <pc:sldMk cId="2021155292" sldId="409"/>
            <ac:grpSpMk id="8" creationId="{04DCED4D-B784-4D26-B66D-5D596D1819D9}"/>
          </ac:grpSpMkLst>
        </pc:grpChg>
        <pc:grpChg chg="mod">
          <ac:chgData name="Yang, Jieun" userId="266ea715-b1e0-42cd-a0bf-aab773957a54" providerId="ADAL" clId="{C102A594-59FF-4353-9430-D827D6DC2F42}" dt="2021-03-13T15:05:38.776" v="357" actId="1076"/>
          <ac:grpSpMkLst>
            <pc:docMk/>
            <pc:sldMk cId="2021155292" sldId="409"/>
            <ac:grpSpMk id="17" creationId="{A5344D01-ED6C-43ED-B667-DD07C16A358D}"/>
          </ac:grpSpMkLst>
        </pc:grpChg>
        <pc:grpChg chg="add mod">
          <ac:chgData name="Yang, Jieun" userId="266ea715-b1e0-42cd-a0bf-aab773957a54" providerId="ADAL" clId="{C102A594-59FF-4353-9430-D827D6DC2F42}" dt="2021-03-13T15:40:00.857" v="690" actId="164"/>
          <ac:grpSpMkLst>
            <pc:docMk/>
            <pc:sldMk cId="2021155292" sldId="409"/>
            <ac:grpSpMk id="33" creationId="{B6DC88E2-B5C8-4AA9-9B01-D7AC885FAEB9}"/>
          </ac:grpSpMkLst>
        </pc:grpChg>
        <pc:grpChg chg="add del mod">
          <ac:chgData name="Yang, Jieun" userId="266ea715-b1e0-42cd-a0bf-aab773957a54" providerId="ADAL" clId="{C102A594-59FF-4353-9430-D827D6DC2F42}" dt="2021-03-13T15:43:14.624" v="696" actId="478"/>
          <ac:grpSpMkLst>
            <pc:docMk/>
            <pc:sldMk cId="2021155292" sldId="409"/>
            <ac:grpSpMk id="41" creationId="{9A8F526D-EE83-4D26-9FE2-90B8D8F20A0C}"/>
          </ac:grpSpMkLst>
        </pc:grpChg>
        <pc:grpChg chg="add del mod">
          <ac:chgData name="Yang, Jieun" userId="266ea715-b1e0-42cd-a0bf-aab773957a54" providerId="ADAL" clId="{C102A594-59FF-4353-9430-D827D6DC2F42}" dt="2021-03-13T15:43:14.624" v="696" actId="478"/>
          <ac:grpSpMkLst>
            <pc:docMk/>
            <pc:sldMk cId="2021155292" sldId="409"/>
            <ac:grpSpMk id="59" creationId="{0DBDB8BD-2602-484F-940A-A2B97AD0F056}"/>
          </ac:grpSpMkLst>
        </pc:grpChg>
        <pc:picChg chg="mod">
          <ac:chgData name="Yang, Jieun" userId="266ea715-b1e0-42cd-a0bf-aab773957a54" providerId="ADAL" clId="{C102A594-59FF-4353-9430-D827D6DC2F42}" dt="2021-03-13T15:06:04" v="363" actId="1036"/>
          <ac:picMkLst>
            <pc:docMk/>
            <pc:sldMk cId="2021155292" sldId="409"/>
            <ac:picMk id="2" creationId="{3A3CD6FF-39A9-44AA-94D9-1209BB3BAD29}"/>
          </ac:picMkLst>
        </pc:picChg>
        <pc:picChg chg="mod">
          <ac:chgData name="Yang, Jieun" userId="266ea715-b1e0-42cd-a0bf-aab773957a54" providerId="ADAL" clId="{C102A594-59FF-4353-9430-D827D6DC2F42}" dt="2021-03-13T15:43:22.652" v="698" actId="1076"/>
          <ac:picMkLst>
            <pc:docMk/>
            <pc:sldMk cId="2021155292" sldId="409"/>
            <ac:picMk id="7" creationId="{0AEF1F2A-C400-4703-9536-FF78FB9396A3}"/>
          </ac:picMkLst>
        </pc:picChg>
        <pc:picChg chg="add del mod">
          <ac:chgData name="Yang, Jieun" userId="266ea715-b1e0-42cd-a0bf-aab773957a54" providerId="ADAL" clId="{C102A594-59FF-4353-9430-D827D6DC2F42}" dt="2021-03-14T17:56:27.664" v="1331"/>
          <ac:picMkLst>
            <pc:docMk/>
            <pc:sldMk cId="2021155292" sldId="409"/>
            <ac:picMk id="9" creationId="{5C74ACEF-45EA-4E9F-B7C6-C21C75BF18E1}"/>
          </ac:picMkLst>
        </pc:picChg>
        <pc:picChg chg="add del mod">
          <ac:chgData name="Yang, Jieun" userId="266ea715-b1e0-42cd-a0bf-aab773957a54" providerId="ADAL" clId="{C102A594-59FF-4353-9430-D827D6DC2F42}" dt="2021-03-14T17:56:29.700" v="1332"/>
          <ac:picMkLst>
            <pc:docMk/>
            <pc:sldMk cId="2021155292" sldId="409"/>
            <ac:picMk id="11" creationId="{02DA7A85-AF70-4FEF-851D-AAEFCD86EC78}"/>
          </ac:picMkLst>
        </pc:picChg>
        <pc:picChg chg="add del mod">
          <ac:chgData name="Yang, Jieun" userId="266ea715-b1e0-42cd-a0bf-aab773957a54" providerId="ADAL" clId="{C102A594-59FF-4353-9430-D827D6DC2F42}" dt="2021-03-14T17:58:19.017" v="1334"/>
          <ac:picMkLst>
            <pc:docMk/>
            <pc:sldMk cId="2021155292" sldId="409"/>
            <ac:picMk id="22" creationId="{E319C17C-E690-43B8-B3A9-0E2AA7297A76}"/>
          </ac:picMkLst>
        </pc:pic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2021155292" sldId="409"/>
            <ac:picMk id="33" creationId="{DA2B9063-D989-4A43-A89A-9298285C6328}"/>
          </ac:picMkLst>
        </pc:picChg>
        <pc:inkChg chg="add del">
          <ac:chgData name="Yang, Jieun" userId="266ea715-b1e0-42cd-a0bf-aab773957a54" providerId="ADAL" clId="{C102A594-59FF-4353-9430-D827D6DC2F42}" dt="2021-03-14T17:58:19.017" v="1334"/>
          <ac:inkMkLst>
            <pc:docMk/>
            <pc:sldMk cId="2021155292" sldId="409"/>
            <ac:inkMk id="19" creationId="{E427FDD6-802B-4560-97EC-3E1046FE8B05}"/>
          </ac:inkMkLst>
        </pc:inkChg>
        <pc:inkChg chg="add del">
          <ac:chgData name="Yang, Jieun" userId="266ea715-b1e0-42cd-a0bf-aab773957a54" providerId="ADAL" clId="{C102A594-59FF-4353-9430-D827D6DC2F42}" dt="2021-03-14T18:46:55.230" v="1351"/>
          <ac:inkMkLst>
            <pc:docMk/>
            <pc:sldMk cId="2021155292" sldId="409"/>
            <ac:inkMk id="32" creationId="{AC663E7F-5CC8-49E6-BB61-C6A0B9E60FAC}"/>
          </ac:inkMkLst>
        </pc:inkChg>
        <pc:cxnChg chg="add mod">
          <ac:chgData name="Yang, Jieun" userId="266ea715-b1e0-42cd-a0bf-aab773957a54" providerId="ADAL" clId="{C102A594-59FF-4353-9430-D827D6DC2F42}" dt="2021-03-13T15:13:28.494" v="427" actId="208"/>
          <ac:cxnSpMkLst>
            <pc:docMk/>
            <pc:sldMk cId="2021155292" sldId="409"/>
            <ac:cxnSpMk id="10" creationId="{6C33CDA0-19D4-4DB8-B85D-BB8537D1B2FA}"/>
          </ac:cxnSpMkLst>
        </pc:cxnChg>
        <pc:cxnChg chg="add mod">
          <ac:chgData name="Yang, Jieun" userId="266ea715-b1e0-42cd-a0bf-aab773957a54" providerId="ADAL" clId="{C102A594-59FF-4353-9430-D827D6DC2F42}" dt="2021-03-13T15:13:14.385" v="424" actId="1582"/>
          <ac:cxnSpMkLst>
            <pc:docMk/>
            <pc:sldMk cId="2021155292" sldId="409"/>
            <ac:cxnSpMk id="12" creationId="{BB33FB3D-BB00-46F8-B6BF-304606129D1C}"/>
          </ac:cxnSpMkLst>
        </pc:cxnChg>
        <pc:cxnChg chg="add del mod">
          <ac:chgData name="Yang, Jieun" userId="266ea715-b1e0-42cd-a0bf-aab773957a54" providerId="ADAL" clId="{C102A594-59FF-4353-9430-D827D6DC2F42}" dt="2021-03-13T15:43:16.752" v="697" actId="478"/>
          <ac:cxnSpMkLst>
            <pc:docMk/>
            <pc:sldMk cId="2021155292" sldId="409"/>
            <ac:cxnSpMk id="37" creationId="{B44085EB-5E3C-475F-8449-FD91B984F961}"/>
          </ac:cxnSpMkLst>
        </pc:cxnChg>
        <pc:cxnChg chg="add mod">
          <ac:chgData name="Yang, Jieun" userId="266ea715-b1e0-42cd-a0bf-aab773957a54" providerId="ADAL" clId="{C102A594-59FF-4353-9430-D827D6DC2F42}" dt="2021-03-13T15:40:00.857" v="690" actId="164"/>
          <ac:cxnSpMkLst>
            <pc:docMk/>
            <pc:sldMk cId="2021155292" sldId="409"/>
            <ac:cxnSpMk id="39" creationId="{F3BB8924-FE77-4558-B7A6-BDD2A06D4EFE}"/>
          </ac:cxnSpMkLst>
        </pc:cxnChg>
        <pc:cxnChg chg="add del mod">
          <ac:chgData name="Yang, Jieun" userId="266ea715-b1e0-42cd-a0bf-aab773957a54" providerId="ADAL" clId="{C102A594-59FF-4353-9430-D827D6DC2F42}" dt="2021-03-13T15:43:14.624" v="696" actId="478"/>
          <ac:cxnSpMkLst>
            <pc:docMk/>
            <pc:sldMk cId="2021155292" sldId="409"/>
            <ac:cxnSpMk id="52" creationId="{2910CA55-30BE-4961-A811-A697614A0D99}"/>
          </ac:cxnSpMkLst>
        </pc:cxnChg>
        <pc:cxnChg chg="add mod">
          <ac:chgData name="Yang, Jieun" userId="266ea715-b1e0-42cd-a0bf-aab773957a54" providerId="ADAL" clId="{C102A594-59FF-4353-9430-D827D6DC2F42}" dt="2021-03-13T15:40:00.857" v="690" actId="164"/>
          <ac:cxnSpMkLst>
            <pc:docMk/>
            <pc:sldMk cId="2021155292" sldId="409"/>
            <ac:cxnSpMk id="53" creationId="{C4E2B63F-400D-4AAD-B8D9-B7D1C572886A}"/>
          </ac:cxnSpMkLst>
        </pc:cxnChg>
        <pc:cxnChg chg="add mod">
          <ac:chgData name="Yang, Jieun" userId="266ea715-b1e0-42cd-a0bf-aab773957a54" providerId="ADAL" clId="{C102A594-59FF-4353-9430-D827D6DC2F42}" dt="2021-03-13T15:40:00.857" v="690" actId="164"/>
          <ac:cxnSpMkLst>
            <pc:docMk/>
            <pc:sldMk cId="2021155292" sldId="409"/>
            <ac:cxnSpMk id="56" creationId="{9F8181BF-DBE9-42DC-9A75-8EA82558F031}"/>
          </ac:cxnSpMkLst>
        </pc:cxnChg>
        <pc:cxnChg chg="add del mod">
          <ac:chgData name="Yang, Jieun" userId="266ea715-b1e0-42cd-a0bf-aab773957a54" providerId="ADAL" clId="{C102A594-59FF-4353-9430-D827D6DC2F42}" dt="2021-03-13T15:43:14.624" v="696" actId="478"/>
          <ac:cxnSpMkLst>
            <pc:docMk/>
            <pc:sldMk cId="2021155292" sldId="409"/>
            <ac:cxnSpMk id="57" creationId="{82F6CA27-57F7-4418-AAD3-6FBA74436908}"/>
          </ac:cxnSpMkLst>
        </pc:cxnChg>
        <pc:cxnChg chg="add del mod">
          <ac:chgData name="Yang, Jieun" userId="266ea715-b1e0-42cd-a0bf-aab773957a54" providerId="ADAL" clId="{C102A594-59FF-4353-9430-D827D6DC2F42}" dt="2021-03-13T15:43:14.624" v="696" actId="478"/>
          <ac:cxnSpMkLst>
            <pc:docMk/>
            <pc:sldMk cId="2021155292" sldId="409"/>
            <ac:cxnSpMk id="58" creationId="{3D1B46DD-8163-419B-9E0C-E4A77E6D2B96}"/>
          </ac:cxnSpMkLst>
        </pc:cxnChg>
      </pc:sldChg>
      <pc:sldChg chg="addSp delSp modSp mod modTransition delAnim modAnim">
        <pc:chgData name="Yang, Jieun" userId="266ea715-b1e0-42cd-a0bf-aab773957a54" providerId="ADAL" clId="{C102A594-59FF-4353-9430-D827D6DC2F42}" dt="2021-03-14T18:46:55.230" v="1351"/>
        <pc:sldMkLst>
          <pc:docMk/>
          <pc:sldMk cId="1624441370" sldId="410"/>
        </pc:sldMkLst>
        <pc:spChg chg="mod">
          <ac:chgData name="Yang, Jieun" userId="266ea715-b1e0-42cd-a0bf-aab773957a54" providerId="ADAL" clId="{C102A594-59FF-4353-9430-D827D6DC2F42}" dt="2021-03-13T14:45:36.821" v="294" actId="20577"/>
          <ac:spMkLst>
            <pc:docMk/>
            <pc:sldMk cId="1624441370" sldId="410"/>
            <ac:spMk id="7" creationId="{2B24B20A-13A6-4CE4-B189-A5E997A9247E}"/>
          </ac:spMkLst>
        </pc:spChg>
        <pc:spChg chg="mod">
          <ac:chgData name="Yang, Jieun" userId="266ea715-b1e0-42cd-a0bf-aab773957a54" providerId="ADAL" clId="{C102A594-59FF-4353-9430-D827D6DC2F42}" dt="2021-03-13T14:50:13.095" v="305" actId="6549"/>
          <ac:spMkLst>
            <pc:docMk/>
            <pc:sldMk cId="1624441370" sldId="410"/>
            <ac:spMk id="13" creationId="{A9D61872-4DF6-4565-AB06-D535B29B69DA}"/>
          </ac:spMkLst>
        </pc:spChg>
        <pc:spChg chg="mod">
          <ac:chgData name="Yang, Jieun" userId="266ea715-b1e0-42cd-a0bf-aab773957a54" providerId="ADAL" clId="{C102A594-59FF-4353-9430-D827D6DC2F42}" dt="2021-03-13T14:08:57.736" v="86" actId="164"/>
          <ac:spMkLst>
            <pc:docMk/>
            <pc:sldMk cId="1624441370" sldId="410"/>
            <ac:spMk id="32" creationId="{390BE25A-E4F3-4F1A-A9C6-94E5A40F15A2}"/>
          </ac:spMkLst>
        </pc:spChg>
        <pc:spChg chg="mod">
          <ac:chgData name="Yang, Jieun" userId="266ea715-b1e0-42cd-a0bf-aab773957a54" providerId="ADAL" clId="{C102A594-59FF-4353-9430-D827D6DC2F42}" dt="2021-03-13T14:08:59.007" v="87" actId="164"/>
          <ac:spMkLst>
            <pc:docMk/>
            <pc:sldMk cId="1624441370" sldId="410"/>
            <ac:spMk id="33" creationId="{188092FE-0879-4C54-9AA9-8DEE12BD11B3}"/>
          </ac:spMkLst>
        </pc:spChg>
        <pc:spChg chg="mod">
          <ac:chgData name="Yang, Jieun" userId="266ea715-b1e0-42cd-a0bf-aab773957a54" providerId="ADAL" clId="{C102A594-59FF-4353-9430-D827D6DC2F42}" dt="2021-03-13T14:08:57.736" v="86" actId="164"/>
          <ac:spMkLst>
            <pc:docMk/>
            <pc:sldMk cId="1624441370" sldId="410"/>
            <ac:spMk id="34" creationId="{9FDA0AC8-CBDC-49C7-A947-0FF8874D42F2}"/>
          </ac:spMkLst>
        </pc:spChg>
        <pc:spChg chg="mod">
          <ac:chgData name="Yang, Jieun" userId="266ea715-b1e0-42cd-a0bf-aab773957a54" providerId="ADAL" clId="{C102A594-59FF-4353-9430-D827D6DC2F42}" dt="2021-03-13T14:08:59.007" v="87" actId="164"/>
          <ac:spMkLst>
            <pc:docMk/>
            <pc:sldMk cId="1624441370" sldId="410"/>
            <ac:spMk id="35" creationId="{643D2105-C33A-4ACB-8FA2-1A6A4D6A362A}"/>
          </ac:spMkLst>
        </pc:spChg>
        <pc:grpChg chg="add mod">
          <ac:chgData name="Yang, Jieun" userId="266ea715-b1e0-42cd-a0bf-aab773957a54" providerId="ADAL" clId="{C102A594-59FF-4353-9430-D827D6DC2F42}" dt="2021-03-13T14:08:57.736" v="86" actId="164"/>
          <ac:grpSpMkLst>
            <pc:docMk/>
            <pc:sldMk cId="1624441370" sldId="410"/>
            <ac:grpSpMk id="2" creationId="{6C409F1C-DCA1-4A89-A949-AE5CD27C13CC}"/>
          </ac:grpSpMkLst>
        </pc:grpChg>
        <pc:grpChg chg="add mod">
          <ac:chgData name="Yang, Jieun" userId="266ea715-b1e0-42cd-a0bf-aab773957a54" providerId="ADAL" clId="{C102A594-59FF-4353-9430-D827D6DC2F42}" dt="2021-03-13T14:08:59.007" v="87" actId="164"/>
          <ac:grpSpMkLst>
            <pc:docMk/>
            <pc:sldMk cId="1624441370" sldId="410"/>
            <ac:grpSpMk id="3" creationId="{56A54EF7-C380-4BE9-A477-365B7DC1ABED}"/>
          </ac:grpSpMkLst>
        </pc:grpChg>
        <pc:grpChg chg="del">
          <ac:chgData name="Yang, Jieun" userId="266ea715-b1e0-42cd-a0bf-aab773957a54" providerId="ADAL" clId="{C102A594-59FF-4353-9430-D827D6DC2F42}" dt="2021-03-13T14:51:30.567" v="317" actId="21"/>
          <ac:grpSpMkLst>
            <pc:docMk/>
            <pc:sldMk cId="1624441370" sldId="410"/>
            <ac:grpSpMk id="36" creationId="{B6F0DB06-D9FF-4E88-A888-74B5F3918297}"/>
          </ac:grpSpMkLst>
        </pc:grpChg>
        <pc:picChg chg="add del mod">
          <ac:chgData name="Yang, Jieun" userId="266ea715-b1e0-42cd-a0bf-aab773957a54" providerId="ADAL" clId="{C102A594-59FF-4353-9430-D827D6DC2F42}" dt="2021-03-14T17:49:10.974" v="1327"/>
          <ac:picMkLst>
            <pc:docMk/>
            <pc:sldMk cId="1624441370" sldId="410"/>
            <ac:picMk id="4" creationId="{60F438BD-F013-4AD5-8108-DF829F8EF8D1}"/>
          </ac:picMkLst>
        </pc:picChg>
        <pc:picChg chg="add del mod">
          <ac:chgData name="Yang, Jieun" userId="266ea715-b1e0-42cd-a0bf-aab773957a54" providerId="ADAL" clId="{C102A594-59FF-4353-9430-D827D6DC2F42}" dt="2021-03-14T17:50:30.824" v="1329"/>
          <ac:picMkLst>
            <pc:docMk/>
            <pc:sldMk cId="1624441370" sldId="410"/>
            <ac:picMk id="6" creationId="{50EE82B2-12F5-4A42-BC2E-E32638F9A6F4}"/>
          </ac:picMkLst>
        </pc:pic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1624441370" sldId="410"/>
            <ac:picMk id="8" creationId="{F8F03605-91AB-4DA0-96B1-02FB874E16BF}"/>
          </ac:picMkLst>
        </pc:picChg>
      </pc:sldChg>
      <pc:sldChg chg="addSp delSp modSp modAnim">
        <pc:chgData name="Yang, Jieun" userId="266ea715-b1e0-42cd-a0bf-aab773957a54" providerId="ADAL" clId="{C102A594-59FF-4353-9430-D827D6DC2F42}" dt="2021-03-14T18:46:55.230" v="1351"/>
        <pc:sldMkLst>
          <pc:docMk/>
          <pc:sldMk cId="1224310335" sldId="415"/>
        </pc:sldMkLst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1224310335" sldId="415"/>
            <ac:picMk id="2" creationId="{5F420E75-32D2-40A4-961E-4B7210F2CD0B}"/>
          </ac:picMkLst>
        </pc:picChg>
      </pc:sldChg>
      <pc:sldChg chg="addSp delSp modSp mod modAnim">
        <pc:chgData name="Yang, Jieun" userId="266ea715-b1e0-42cd-a0bf-aab773957a54" providerId="ADAL" clId="{C102A594-59FF-4353-9430-D827D6DC2F42}" dt="2021-03-14T18:46:55.230" v="1351"/>
        <pc:sldMkLst>
          <pc:docMk/>
          <pc:sldMk cId="2664920135" sldId="416"/>
        </pc:sldMkLst>
        <pc:spChg chg="mod">
          <ac:chgData name="Yang, Jieun" userId="266ea715-b1e0-42cd-a0bf-aab773957a54" providerId="ADAL" clId="{C102A594-59FF-4353-9430-D827D6DC2F42}" dt="2021-03-13T15:59:21.487" v="736" actId="1076"/>
          <ac:spMkLst>
            <pc:docMk/>
            <pc:sldMk cId="2664920135" sldId="416"/>
            <ac:spMk id="12" creationId="{1E46A23C-D07D-4C40-98D2-230223069D9A}"/>
          </ac:spMkLst>
        </pc:spChg>
        <pc:spChg chg="mod">
          <ac:chgData name="Yang, Jieun" userId="266ea715-b1e0-42cd-a0bf-aab773957a54" providerId="ADAL" clId="{C102A594-59FF-4353-9430-D827D6DC2F42}" dt="2021-03-13T15:59:15.014" v="735" actId="1076"/>
          <ac:spMkLst>
            <pc:docMk/>
            <pc:sldMk cId="2664920135" sldId="416"/>
            <ac:spMk id="13" creationId="{2B1287C6-9B83-4AAF-9071-40004481A16A}"/>
          </ac:spMkLst>
        </pc:sp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2664920135" sldId="416"/>
            <ac:picMk id="4" creationId="{561E2C7B-550F-46C3-AF7D-A276161D0AC5}"/>
          </ac:picMkLst>
        </pc:picChg>
        <pc:picChg chg="mod">
          <ac:chgData name="Yang, Jieun" userId="266ea715-b1e0-42cd-a0bf-aab773957a54" providerId="ADAL" clId="{C102A594-59FF-4353-9430-D827D6DC2F42}" dt="2021-03-13T15:59:21.487" v="736" actId="1076"/>
          <ac:picMkLst>
            <pc:docMk/>
            <pc:sldMk cId="2664920135" sldId="416"/>
            <ac:picMk id="6" creationId="{B34A99EB-BC64-411C-8F53-7270525F8B62}"/>
          </ac:picMkLst>
        </pc:picChg>
        <pc:picChg chg="mod">
          <ac:chgData name="Yang, Jieun" userId="266ea715-b1e0-42cd-a0bf-aab773957a54" providerId="ADAL" clId="{C102A594-59FF-4353-9430-D827D6DC2F42}" dt="2021-03-13T15:59:30.303" v="739" actId="1036"/>
          <ac:picMkLst>
            <pc:docMk/>
            <pc:sldMk cId="2664920135" sldId="416"/>
            <ac:picMk id="9" creationId="{77110E8D-32C5-4AD7-9E6C-E85C9F3AAB74}"/>
          </ac:picMkLst>
        </pc:picChg>
      </pc:sldChg>
      <pc:sldChg chg="addSp delSp modSp modAnim">
        <pc:chgData name="Yang, Jieun" userId="266ea715-b1e0-42cd-a0bf-aab773957a54" providerId="ADAL" clId="{C102A594-59FF-4353-9430-D827D6DC2F42}" dt="2021-03-14T18:46:55.230" v="1351"/>
        <pc:sldMkLst>
          <pc:docMk/>
          <pc:sldMk cId="4032355975" sldId="419"/>
        </pc:sldMkLst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4032355975" sldId="419"/>
            <ac:picMk id="6" creationId="{97A71214-2D4B-48BA-914E-D114FD60D87A}"/>
          </ac:picMkLst>
        </pc:picChg>
      </pc:sldChg>
      <pc:sldChg chg="addSp delSp modSp mod modTransition addAnim delAnim modAnim">
        <pc:chgData name="Yang, Jieun" userId="266ea715-b1e0-42cd-a0bf-aab773957a54" providerId="ADAL" clId="{C102A594-59FF-4353-9430-D827D6DC2F42}" dt="2021-03-14T18:46:55.230" v="1351"/>
        <pc:sldMkLst>
          <pc:docMk/>
          <pc:sldMk cId="2718009706" sldId="438"/>
        </pc:sldMkLst>
        <pc:spChg chg="mod">
          <ac:chgData name="Yang, Jieun" userId="266ea715-b1e0-42cd-a0bf-aab773957a54" providerId="ADAL" clId="{C102A594-59FF-4353-9430-D827D6DC2F42}" dt="2021-03-14T12:39:54.040" v="1260" actId="1076"/>
          <ac:spMkLst>
            <pc:docMk/>
            <pc:sldMk cId="2718009706" sldId="438"/>
            <ac:spMk id="4" creationId="{7527585C-45EE-463F-BF6B-90D20955FDC9}"/>
          </ac:spMkLst>
        </pc:spChg>
        <pc:spChg chg="add del mod">
          <ac:chgData name="Yang, Jieun" userId="266ea715-b1e0-42cd-a0bf-aab773957a54" providerId="ADAL" clId="{C102A594-59FF-4353-9430-D827D6DC2F42}" dt="2021-03-14T12:29:25.570" v="1112" actId="767"/>
          <ac:spMkLst>
            <pc:docMk/>
            <pc:sldMk cId="2718009706" sldId="438"/>
            <ac:spMk id="6" creationId="{E1BD77BF-B732-4DFB-AC03-D9C17A0650D7}"/>
          </ac:spMkLst>
        </pc:spChg>
        <pc:spChg chg="del mod">
          <ac:chgData name="Yang, Jieun" userId="266ea715-b1e0-42cd-a0bf-aab773957a54" providerId="ADAL" clId="{C102A594-59FF-4353-9430-D827D6DC2F42}" dt="2021-03-14T12:24:39.223" v="999" actId="478"/>
          <ac:spMkLst>
            <pc:docMk/>
            <pc:sldMk cId="2718009706" sldId="438"/>
            <ac:spMk id="8" creationId="{BAB1A51E-8E5B-4591-BFF8-96933E65A8D2}"/>
          </ac:spMkLst>
        </pc:spChg>
        <pc:spChg chg="add mod">
          <ac:chgData name="Yang, Jieun" userId="266ea715-b1e0-42cd-a0bf-aab773957a54" providerId="ADAL" clId="{C102A594-59FF-4353-9430-D827D6DC2F42}" dt="2021-03-14T12:39:57.129" v="1263" actId="1076"/>
          <ac:spMkLst>
            <pc:docMk/>
            <pc:sldMk cId="2718009706" sldId="438"/>
            <ac:spMk id="9" creationId="{D6F32D53-D808-47C2-803F-26DC19489304}"/>
          </ac:spMkLst>
        </pc:spChg>
        <pc:spChg chg="add del mod">
          <ac:chgData name="Yang, Jieun" userId="266ea715-b1e0-42cd-a0bf-aab773957a54" providerId="ADAL" clId="{C102A594-59FF-4353-9430-D827D6DC2F42}" dt="2021-03-14T12:30:02.984" v="1153" actId="1076"/>
          <ac:spMkLst>
            <pc:docMk/>
            <pc:sldMk cId="2718009706" sldId="438"/>
            <ac:spMk id="10" creationId="{9DB93B79-93FE-4F05-B8D3-2310BD000F2A}"/>
          </ac:spMkLst>
        </pc:spChg>
        <pc:spChg chg="mod">
          <ac:chgData name="Yang, Jieun" userId="266ea715-b1e0-42cd-a0bf-aab773957a54" providerId="ADAL" clId="{C102A594-59FF-4353-9430-D827D6DC2F42}" dt="2021-03-14T12:27:06.687" v="1049" actId="404"/>
          <ac:spMkLst>
            <pc:docMk/>
            <pc:sldMk cId="2718009706" sldId="438"/>
            <ac:spMk id="14" creationId="{5446B5D1-25B1-47B2-8EB1-3D4BD3E03C43}"/>
          </ac:spMkLst>
        </pc:spChg>
        <pc:spChg chg="mod">
          <ac:chgData name="Yang, Jieun" userId="266ea715-b1e0-42cd-a0bf-aab773957a54" providerId="ADAL" clId="{C102A594-59FF-4353-9430-D827D6DC2F42}" dt="2021-03-14T12:27:06.687" v="1049" actId="404"/>
          <ac:spMkLst>
            <pc:docMk/>
            <pc:sldMk cId="2718009706" sldId="438"/>
            <ac:spMk id="15" creationId="{D6E8365A-CC74-4B1B-BDCD-53FF5F936DAB}"/>
          </ac:spMkLst>
        </pc:spChg>
        <pc:spChg chg="mod">
          <ac:chgData name="Yang, Jieun" userId="266ea715-b1e0-42cd-a0bf-aab773957a54" providerId="ADAL" clId="{C102A594-59FF-4353-9430-D827D6DC2F42}" dt="2021-03-14T12:27:06.687" v="1049" actId="404"/>
          <ac:spMkLst>
            <pc:docMk/>
            <pc:sldMk cId="2718009706" sldId="438"/>
            <ac:spMk id="16" creationId="{57CA0652-6ADE-40A0-B89D-90A44D1C97C9}"/>
          </ac:spMkLst>
        </pc:spChg>
        <pc:spChg chg="mod">
          <ac:chgData name="Yang, Jieun" userId="266ea715-b1e0-42cd-a0bf-aab773957a54" providerId="ADAL" clId="{C102A594-59FF-4353-9430-D827D6DC2F42}" dt="2021-03-14T12:27:06.687" v="1049" actId="404"/>
          <ac:spMkLst>
            <pc:docMk/>
            <pc:sldMk cId="2718009706" sldId="438"/>
            <ac:spMk id="17" creationId="{DD61F025-31FD-464C-9669-960E0683F645}"/>
          </ac:spMkLst>
        </pc:spChg>
        <pc:spChg chg="add mod">
          <ac:chgData name="Yang, Jieun" userId="266ea715-b1e0-42cd-a0bf-aab773957a54" providerId="ADAL" clId="{C102A594-59FF-4353-9430-D827D6DC2F42}" dt="2021-03-14T12:39:21.278" v="1254" actId="1037"/>
          <ac:spMkLst>
            <pc:docMk/>
            <pc:sldMk cId="2718009706" sldId="438"/>
            <ac:spMk id="19" creationId="{B2F5964A-DAAD-4D18-A650-DF2484362139}"/>
          </ac:spMkLst>
        </pc:spChg>
        <pc:spChg chg="add mod">
          <ac:chgData name="Yang, Jieun" userId="266ea715-b1e0-42cd-a0bf-aab773957a54" providerId="ADAL" clId="{C102A594-59FF-4353-9430-D827D6DC2F42}" dt="2021-03-14T12:39:21.278" v="1254" actId="1037"/>
          <ac:spMkLst>
            <pc:docMk/>
            <pc:sldMk cId="2718009706" sldId="438"/>
            <ac:spMk id="20" creationId="{B8894981-30FB-4381-923C-F7B32F2ED0F6}"/>
          </ac:spMkLst>
        </pc:spChg>
        <pc:spChg chg="add mod">
          <ac:chgData name="Yang, Jieun" userId="266ea715-b1e0-42cd-a0bf-aab773957a54" providerId="ADAL" clId="{C102A594-59FF-4353-9430-D827D6DC2F42}" dt="2021-03-14T12:40:09.451" v="1266" actId="1076"/>
          <ac:spMkLst>
            <pc:docMk/>
            <pc:sldMk cId="2718009706" sldId="438"/>
            <ac:spMk id="21" creationId="{AC23C887-15F4-48A7-AFFE-B51BBD3F8420}"/>
          </ac:spMkLst>
        </pc:spChg>
        <pc:spChg chg="add mod">
          <ac:chgData name="Yang, Jieun" userId="266ea715-b1e0-42cd-a0bf-aab773957a54" providerId="ADAL" clId="{C102A594-59FF-4353-9430-D827D6DC2F42}" dt="2021-03-14T12:39:21.278" v="1254" actId="1037"/>
          <ac:spMkLst>
            <pc:docMk/>
            <pc:sldMk cId="2718009706" sldId="438"/>
            <ac:spMk id="22" creationId="{876065CC-99D9-490C-ACEC-5B7023FDE666}"/>
          </ac:spMkLst>
        </pc:spChg>
        <pc:spChg chg="add mod">
          <ac:chgData name="Yang, Jieun" userId="266ea715-b1e0-42cd-a0bf-aab773957a54" providerId="ADAL" clId="{C102A594-59FF-4353-9430-D827D6DC2F42}" dt="2021-03-14T12:39:21.278" v="1254" actId="1037"/>
          <ac:spMkLst>
            <pc:docMk/>
            <pc:sldMk cId="2718009706" sldId="438"/>
            <ac:spMk id="23" creationId="{9A281159-866E-4622-96FC-6E10D8FE07C9}"/>
          </ac:spMkLst>
        </pc:spChg>
        <pc:spChg chg="add mod">
          <ac:chgData name="Yang, Jieun" userId="266ea715-b1e0-42cd-a0bf-aab773957a54" providerId="ADAL" clId="{C102A594-59FF-4353-9430-D827D6DC2F42}" dt="2021-03-14T12:49:20.150" v="1271" actId="1035"/>
          <ac:spMkLst>
            <pc:docMk/>
            <pc:sldMk cId="2718009706" sldId="438"/>
            <ac:spMk id="24" creationId="{16654984-F832-4A8E-B24B-6C6511EEFBEC}"/>
          </ac:spMkLst>
        </pc:spChg>
        <pc:grpChg chg="add mod">
          <ac:chgData name="Yang, Jieun" userId="266ea715-b1e0-42cd-a0bf-aab773957a54" providerId="ADAL" clId="{C102A594-59FF-4353-9430-D827D6DC2F42}" dt="2021-03-14T12:40:17.145" v="1267" actId="1076"/>
          <ac:grpSpMkLst>
            <pc:docMk/>
            <pc:sldMk cId="2718009706" sldId="438"/>
            <ac:grpSpMk id="13" creationId="{535C626E-E7AA-495B-9AE7-6C1CF1981272}"/>
          </ac:grpSpMkLst>
        </pc:grpChg>
        <pc:picChg chg="add del mod">
          <ac:chgData name="Yang, Jieun" userId="266ea715-b1e0-42cd-a0bf-aab773957a54" providerId="ADAL" clId="{C102A594-59FF-4353-9430-D827D6DC2F42}" dt="2021-03-14T12:26:36.037" v="1041" actId="478"/>
          <ac:picMkLst>
            <pc:docMk/>
            <pc:sldMk cId="2718009706" sldId="438"/>
            <ac:picMk id="11" creationId="{F755CA7F-5037-46A0-9D08-355934B8BE69}"/>
          </ac:picMkLst>
        </pc:picChg>
        <pc:picChg chg="add mod">
          <ac:chgData name="Yang, Jieun" userId="266ea715-b1e0-42cd-a0bf-aab773957a54" providerId="ADAL" clId="{C102A594-59FF-4353-9430-D827D6DC2F42}" dt="2021-03-14T12:40:18.526" v="1268" actId="1076"/>
          <ac:picMkLst>
            <pc:docMk/>
            <pc:sldMk cId="2718009706" sldId="438"/>
            <ac:picMk id="12" creationId="{D4732F08-6C6A-4565-93BF-D3693CF3E071}"/>
          </ac:picMkLst>
        </pc:picChg>
        <pc:picChg chg="add mod">
          <ac:chgData name="Yang, Jieun" userId="266ea715-b1e0-42cd-a0bf-aab773957a54" providerId="ADAL" clId="{C102A594-59FF-4353-9430-D827D6DC2F42}" dt="2021-03-14T12:39:21.278" v="1254" actId="1037"/>
          <ac:picMkLst>
            <pc:docMk/>
            <pc:sldMk cId="2718009706" sldId="438"/>
            <ac:picMk id="18" creationId="{0FCA7701-9416-457A-8550-EACAEFB9B5CC}"/>
          </ac:picMkLst>
        </pc:picChg>
        <pc:picChg chg="add del mod">
          <ac:chgData name="Yang, Jieun" userId="266ea715-b1e0-42cd-a0bf-aab773957a54" providerId="ADAL" clId="{C102A594-59FF-4353-9430-D827D6DC2F42}" dt="2021-03-14T18:04:09.464" v="1336"/>
          <ac:picMkLst>
            <pc:docMk/>
            <pc:sldMk cId="2718009706" sldId="438"/>
            <ac:picMk id="26" creationId="{6046AD34-2375-43D7-B016-A6C95A7F5F72}"/>
          </ac:picMkLst>
        </pc:picChg>
        <pc:picChg chg="add del mod">
          <ac:chgData name="Yang, Jieun" userId="266ea715-b1e0-42cd-a0bf-aab773957a54" providerId="ADAL" clId="{C102A594-59FF-4353-9430-D827D6DC2F42}" dt="2021-03-14T18:05:04.621" v="1340"/>
          <ac:picMkLst>
            <pc:docMk/>
            <pc:sldMk cId="2718009706" sldId="438"/>
            <ac:picMk id="27" creationId="{C3DF843E-0BF0-4BEF-882F-90ABEB639556}"/>
          </ac:picMkLst>
        </pc:pic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2718009706" sldId="438"/>
            <ac:picMk id="28" creationId="{0C8A19F6-5E4D-47DD-A671-6D4F5DDF56B8}"/>
          </ac:picMkLst>
        </pc:picChg>
        <pc:picChg chg="mod modCrop">
          <ac:chgData name="Yang, Jieun" userId="266ea715-b1e0-42cd-a0bf-aab773957a54" providerId="ADAL" clId="{C102A594-59FF-4353-9430-D827D6DC2F42}" dt="2021-03-14T12:40:20.179" v="1269" actId="1076"/>
          <ac:picMkLst>
            <pc:docMk/>
            <pc:sldMk cId="2718009706" sldId="438"/>
            <ac:picMk id="60" creationId="{943896C6-E7C2-4502-8F57-62AE648894BE}"/>
          </ac:picMkLst>
        </pc:picChg>
        <pc:cxnChg chg="add mod">
          <ac:chgData name="Yang, Jieun" userId="266ea715-b1e0-42cd-a0bf-aab773957a54" providerId="ADAL" clId="{C102A594-59FF-4353-9430-D827D6DC2F42}" dt="2021-03-14T12:39:21.278" v="1254" actId="1037"/>
          <ac:cxnSpMkLst>
            <pc:docMk/>
            <pc:sldMk cId="2718009706" sldId="438"/>
            <ac:cxnSpMk id="25" creationId="{DBE64C83-C208-4A7E-A3E1-700D363A99DB}"/>
          </ac:cxnSpMkLst>
        </pc:cxnChg>
      </pc:sldChg>
      <pc:sldChg chg="addSp delSp modSp modAnim">
        <pc:chgData name="Yang, Jieun" userId="266ea715-b1e0-42cd-a0bf-aab773957a54" providerId="ADAL" clId="{C102A594-59FF-4353-9430-D827D6DC2F42}" dt="2021-03-14T18:46:55.230" v="1351"/>
        <pc:sldMkLst>
          <pc:docMk/>
          <pc:sldMk cId="1942109624" sldId="440"/>
        </pc:sldMkLst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1942109624" sldId="440"/>
            <ac:picMk id="6" creationId="{F9F573BF-CF3A-45EE-8E58-6B460598F93B}"/>
          </ac:picMkLst>
        </pc:picChg>
      </pc:sldChg>
      <pc:sldChg chg="addSp delSp modSp mod modTransition modAnim">
        <pc:chgData name="Yang, Jieun" userId="266ea715-b1e0-42cd-a0bf-aab773957a54" providerId="ADAL" clId="{C102A594-59FF-4353-9430-D827D6DC2F42}" dt="2021-03-14T18:46:55.230" v="1351"/>
        <pc:sldMkLst>
          <pc:docMk/>
          <pc:sldMk cId="2716349837" sldId="441"/>
        </pc:sldMkLst>
        <pc:spChg chg="mod ord">
          <ac:chgData name="Yang, Jieun" userId="266ea715-b1e0-42cd-a0bf-aab773957a54" providerId="ADAL" clId="{C102A594-59FF-4353-9430-D827D6DC2F42}" dt="2021-03-14T16:31:42.325" v="1316" actId="1076"/>
          <ac:spMkLst>
            <pc:docMk/>
            <pc:sldMk cId="2716349837" sldId="441"/>
            <ac:spMk id="16" creationId="{54B59F30-9573-491A-83AA-38AE0509801C}"/>
          </ac:spMkLst>
        </pc:spChg>
        <pc:picChg chg="add del mod">
          <ac:chgData name="Yang, Jieun" userId="266ea715-b1e0-42cd-a0bf-aab773957a54" providerId="ADAL" clId="{C102A594-59FF-4353-9430-D827D6DC2F42}" dt="2021-03-14T17:39:25.893" v="1324"/>
          <ac:picMkLst>
            <pc:docMk/>
            <pc:sldMk cId="2716349837" sldId="441"/>
            <ac:picMk id="8" creationId="{E3059A95-D427-4591-91A7-D987927D8B45}"/>
          </ac:picMkLst>
        </pc:pic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2716349837" sldId="441"/>
            <ac:picMk id="11" creationId="{B72A106D-7091-437D-8A72-F8C877EE9A8B}"/>
          </ac:picMkLst>
        </pc:picChg>
        <pc:picChg chg="add mod">
          <ac:chgData name="Yang, Jieun" userId="266ea715-b1e0-42cd-a0bf-aab773957a54" providerId="ADAL" clId="{C102A594-59FF-4353-9430-D827D6DC2F42}" dt="2021-03-14T16:31:24.245" v="1310" actId="1076"/>
          <ac:picMkLst>
            <pc:docMk/>
            <pc:sldMk cId="2716349837" sldId="441"/>
            <ac:picMk id="2050" creationId="{9F6AB1F8-29EA-4225-BBF0-16CA9EBEAB11}"/>
          </ac:picMkLst>
        </pc:picChg>
        <pc:picChg chg="del">
          <ac:chgData name="Yang, Jieun" userId="266ea715-b1e0-42cd-a0bf-aab773957a54" providerId="ADAL" clId="{C102A594-59FF-4353-9430-D827D6DC2F42}" dt="2021-03-14T16:30:46" v="1297" actId="478"/>
          <ac:picMkLst>
            <pc:docMk/>
            <pc:sldMk cId="2716349837" sldId="441"/>
            <ac:picMk id="4100" creationId="{BD767864-0F25-431E-A87D-A000A4D2CA5F}"/>
          </ac:picMkLst>
        </pc:picChg>
      </pc:sldChg>
      <pc:sldChg chg="addSp delSp modSp modTransition modAnim">
        <pc:chgData name="Yang, Jieun" userId="266ea715-b1e0-42cd-a0bf-aab773957a54" providerId="ADAL" clId="{C102A594-59FF-4353-9430-D827D6DC2F42}" dt="2021-03-14T18:46:55.230" v="1351"/>
        <pc:sldMkLst>
          <pc:docMk/>
          <pc:sldMk cId="2798650367" sldId="442"/>
        </pc:sldMkLst>
        <pc:picChg chg="add del mod">
          <ac:chgData name="Yang, Jieun" userId="266ea715-b1e0-42cd-a0bf-aab773957a54" providerId="ADAL" clId="{C102A594-59FF-4353-9430-D827D6DC2F42}" dt="2021-03-14T17:38:19.077" v="1322"/>
          <ac:picMkLst>
            <pc:docMk/>
            <pc:sldMk cId="2798650367" sldId="442"/>
            <ac:picMk id="4" creationId="{8BD6664D-A8E4-4325-8B2B-2254C437F7C7}"/>
          </ac:picMkLst>
        </pc:pic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2798650367" sldId="442"/>
            <ac:picMk id="5" creationId="{CB6B250C-A722-445F-97EF-D6227CC1DFE1}"/>
          </ac:picMkLst>
        </pc:picChg>
      </pc:sldChg>
      <pc:sldChg chg="addSp delSp modSp mod modAnim">
        <pc:chgData name="Yang, Jieun" userId="266ea715-b1e0-42cd-a0bf-aab773957a54" providerId="ADAL" clId="{C102A594-59FF-4353-9430-D827D6DC2F42}" dt="2021-03-14T18:46:55.230" v="1351"/>
        <pc:sldMkLst>
          <pc:docMk/>
          <pc:sldMk cId="3849731533" sldId="443"/>
        </pc:sldMkLst>
        <pc:spChg chg="mod">
          <ac:chgData name="Yang, Jieun" userId="266ea715-b1e0-42cd-a0bf-aab773957a54" providerId="ADAL" clId="{C102A594-59FF-4353-9430-D827D6DC2F42}" dt="2021-03-13T16:13:21.628" v="757"/>
          <ac:spMkLst>
            <pc:docMk/>
            <pc:sldMk cId="3849731533" sldId="443"/>
            <ac:spMk id="2" creationId="{19A189D9-5D37-4983-9C53-7CC803C0898A}"/>
          </ac:spMkLst>
        </pc:spChg>
        <pc:spChg chg="mod">
          <ac:chgData name="Yang, Jieun" userId="266ea715-b1e0-42cd-a0bf-aab773957a54" providerId="ADAL" clId="{C102A594-59FF-4353-9430-D827D6DC2F42}" dt="2021-03-13T16:13:21.628" v="757"/>
          <ac:spMkLst>
            <pc:docMk/>
            <pc:sldMk cId="3849731533" sldId="443"/>
            <ac:spMk id="3" creationId="{EDDB417B-35CD-41E6-B6BF-08C45332532F}"/>
          </ac:spMkLst>
        </pc:spChg>
        <pc:spChg chg="add mod">
          <ac:chgData name="Yang, Jieun" userId="266ea715-b1e0-42cd-a0bf-aab773957a54" providerId="ADAL" clId="{C102A594-59FF-4353-9430-D827D6DC2F42}" dt="2021-03-13T16:06:45.779" v="745" actId="404"/>
          <ac:spMkLst>
            <pc:docMk/>
            <pc:sldMk cId="3849731533" sldId="443"/>
            <ac:spMk id="9" creationId="{BCF906CA-5C0F-4842-A250-46D37AED80D3}"/>
          </ac:spMkLst>
        </pc:spChg>
        <pc:spChg chg="mod">
          <ac:chgData name="Yang, Jieun" userId="266ea715-b1e0-42cd-a0bf-aab773957a54" providerId="ADAL" clId="{C102A594-59FF-4353-9430-D827D6DC2F42}" dt="2021-03-14T16:24:16.221" v="1292" actId="6549"/>
          <ac:spMkLst>
            <pc:docMk/>
            <pc:sldMk cId="3849731533" sldId="443"/>
            <ac:spMk id="11" creationId="{773BCD04-573D-4EE5-B70B-D5AB6CA0227F}"/>
          </ac:spMkLst>
        </pc:spChg>
        <pc:spChg chg="mod">
          <ac:chgData name="Yang, Jieun" userId="266ea715-b1e0-42cd-a0bf-aab773957a54" providerId="ADAL" clId="{C102A594-59FF-4353-9430-D827D6DC2F42}" dt="2021-03-14T16:24:19.483" v="1295" actId="1037"/>
          <ac:spMkLst>
            <pc:docMk/>
            <pc:sldMk cId="3849731533" sldId="443"/>
            <ac:spMk id="12" creationId="{F5ED599B-636F-4EBB-8F19-594A060C376A}"/>
          </ac:spMkLst>
        </pc:spChg>
        <pc:spChg chg="add mod">
          <ac:chgData name="Yang, Jieun" userId="266ea715-b1e0-42cd-a0bf-aab773957a54" providerId="ADAL" clId="{C102A594-59FF-4353-9430-D827D6DC2F42}" dt="2021-03-13T16:06:51.674" v="747" actId="1076"/>
          <ac:spMkLst>
            <pc:docMk/>
            <pc:sldMk cId="3849731533" sldId="443"/>
            <ac:spMk id="13" creationId="{7DF49AEB-5490-4B4A-9316-0BAD36C74C38}"/>
          </ac:spMkLst>
        </pc:spChg>
        <pc:grpChg chg="mod">
          <ac:chgData name="Yang, Jieun" userId="266ea715-b1e0-42cd-a0bf-aab773957a54" providerId="ADAL" clId="{C102A594-59FF-4353-9430-D827D6DC2F42}" dt="2021-03-13T16:07:00.855" v="749" actId="14100"/>
          <ac:grpSpMkLst>
            <pc:docMk/>
            <pc:sldMk cId="3849731533" sldId="443"/>
            <ac:grpSpMk id="7" creationId="{2F95F1AA-89D7-4305-B9C5-7050500AE2B8}"/>
          </ac:grpSpMkLst>
        </pc:grpChg>
        <pc:grpChg chg="add mod">
          <ac:chgData name="Yang, Jieun" userId="266ea715-b1e0-42cd-a0bf-aab773957a54" providerId="ADAL" clId="{C102A594-59FF-4353-9430-D827D6DC2F42}" dt="2021-03-14T16:22:07.152" v="1289" actId="404"/>
          <ac:grpSpMkLst>
            <pc:docMk/>
            <pc:sldMk cId="3849731533" sldId="443"/>
            <ac:grpSpMk id="10" creationId="{9A68A807-7555-40FE-AF05-87BB3868AC9F}"/>
          </ac:grpSpMkLst>
        </pc:grpChg>
        <pc:grpChg chg="add mod">
          <ac:chgData name="Yang, Jieun" userId="266ea715-b1e0-42cd-a0bf-aab773957a54" providerId="ADAL" clId="{C102A594-59FF-4353-9430-D827D6DC2F42}" dt="2021-03-14T16:22:07.152" v="1289" actId="404"/>
          <ac:grpSpMkLst>
            <pc:docMk/>
            <pc:sldMk cId="3849731533" sldId="443"/>
            <ac:grpSpMk id="14" creationId="{5410DCDD-318B-4762-9676-B24A687B6ACF}"/>
          </ac:grpSpMkLst>
        </pc:grpChg>
        <pc:picChg chg="mod">
          <ac:chgData name="Yang, Jieun" userId="266ea715-b1e0-42cd-a0bf-aab773957a54" providerId="ADAL" clId="{C102A594-59FF-4353-9430-D827D6DC2F42}" dt="2021-03-14T16:22:07.152" v="1289" actId="404"/>
          <ac:picMkLst>
            <pc:docMk/>
            <pc:sldMk cId="3849731533" sldId="443"/>
            <ac:picMk id="6" creationId="{950E6BAF-1F92-43A4-90AB-C854C480F84F}"/>
          </ac:picMkLst>
        </pc:pic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3849731533" sldId="443"/>
            <ac:picMk id="17" creationId="{1E20A560-1297-42F3-8D61-66D49933B15F}"/>
          </ac:picMkLst>
        </pc:picChg>
        <pc:inkChg chg="add del">
          <ac:chgData name="Yang, Jieun" userId="266ea715-b1e0-42cd-a0bf-aab773957a54" providerId="ADAL" clId="{C102A594-59FF-4353-9430-D827D6DC2F42}" dt="2021-03-13T16:11:47.355" v="754" actId="9405"/>
          <ac:inkMkLst>
            <pc:docMk/>
            <pc:sldMk cId="3849731533" sldId="443"/>
            <ac:inkMk id="14" creationId="{CA5554C3-FAAA-4D86-B959-1D1428C71214}"/>
          </ac:inkMkLst>
        </pc:inkChg>
        <pc:inkChg chg="add mod">
          <ac:chgData name="Yang, Jieun" userId="266ea715-b1e0-42cd-a0bf-aab773957a54" providerId="ADAL" clId="{C102A594-59FF-4353-9430-D827D6DC2F42}" dt="2021-03-14T16:22:07.152" v="1289" actId="404"/>
          <ac:inkMkLst>
            <pc:docMk/>
            <pc:sldMk cId="3849731533" sldId="443"/>
            <ac:inkMk id="15" creationId="{5401F307-6B2F-4A8D-9D9E-FA7E721AF7AC}"/>
          </ac:inkMkLst>
        </pc:inkChg>
        <pc:inkChg chg="add mod">
          <ac:chgData name="Yang, Jieun" userId="266ea715-b1e0-42cd-a0bf-aab773957a54" providerId="ADAL" clId="{C102A594-59FF-4353-9430-D827D6DC2F42}" dt="2021-03-14T16:22:07.152" v="1289" actId="404"/>
          <ac:inkMkLst>
            <pc:docMk/>
            <pc:sldMk cId="3849731533" sldId="443"/>
            <ac:inkMk id="16" creationId="{0B1727A0-3E2E-4DCE-B7FB-6CACE18A635A}"/>
          </ac:inkMkLst>
        </pc:inkChg>
      </pc:sldChg>
      <pc:sldChg chg="addSp delSp modSp mod modTransition delAnim modAnim">
        <pc:chgData name="Yang, Jieun" userId="266ea715-b1e0-42cd-a0bf-aab773957a54" providerId="ADAL" clId="{C102A594-59FF-4353-9430-D827D6DC2F42}" dt="2021-03-14T18:46:55.230" v="1351"/>
        <pc:sldMkLst>
          <pc:docMk/>
          <pc:sldMk cId="2986604641" sldId="444"/>
        </pc:sldMkLst>
        <pc:picChg chg="add del mod">
          <ac:chgData name="Yang, Jieun" userId="266ea715-b1e0-42cd-a0bf-aab773957a54" providerId="ADAL" clId="{C102A594-59FF-4353-9430-D827D6DC2F42}" dt="2021-03-14T16:53:23.318" v="1318"/>
          <ac:picMkLst>
            <pc:docMk/>
            <pc:sldMk cId="2986604641" sldId="444"/>
            <ac:picMk id="4" creationId="{31DCC8FE-60CE-4085-AC46-4CFCD765C256}"/>
          </ac:picMkLst>
        </pc:picChg>
        <pc:picChg chg="add del mod">
          <ac:chgData name="Yang, Jieun" userId="266ea715-b1e0-42cd-a0bf-aab773957a54" providerId="ADAL" clId="{C102A594-59FF-4353-9430-D827D6DC2F42}" dt="2021-03-14T18:13:48.578" v="1343" actId="478"/>
          <ac:picMkLst>
            <pc:docMk/>
            <pc:sldMk cId="2986604641" sldId="444"/>
            <ac:picMk id="5" creationId="{FF289DD0-B213-423D-AA08-74AAF039D442}"/>
          </ac:picMkLst>
        </pc:picChg>
        <pc:picChg chg="add del mod">
          <ac:chgData name="Yang, Jieun" userId="266ea715-b1e0-42cd-a0bf-aab773957a54" providerId="ADAL" clId="{C102A594-59FF-4353-9430-D827D6DC2F42}" dt="2021-03-14T18:17:18.616" v="1345"/>
          <ac:picMkLst>
            <pc:docMk/>
            <pc:sldMk cId="2986604641" sldId="444"/>
            <ac:picMk id="8" creationId="{66DC93FC-7668-4583-B847-8B3F13415D35}"/>
          </ac:picMkLst>
        </pc:picChg>
        <pc:picChg chg="add del mod">
          <ac:chgData name="Yang, Jieun" userId="266ea715-b1e0-42cd-a0bf-aab773957a54" providerId="ADAL" clId="{C102A594-59FF-4353-9430-D827D6DC2F42}" dt="2021-03-14T18:17:35.001" v="1347"/>
          <ac:picMkLst>
            <pc:docMk/>
            <pc:sldMk cId="2986604641" sldId="444"/>
            <ac:picMk id="9" creationId="{AC72FD5F-6B69-4588-B88C-AD3FB93E233B}"/>
          </ac:picMkLst>
        </pc:picChg>
        <pc:picChg chg="add del mod">
          <ac:chgData name="Yang, Jieun" userId="266ea715-b1e0-42cd-a0bf-aab773957a54" providerId="ADAL" clId="{C102A594-59FF-4353-9430-D827D6DC2F42}" dt="2021-03-14T18:17:50.800" v="1349"/>
          <ac:picMkLst>
            <pc:docMk/>
            <pc:sldMk cId="2986604641" sldId="444"/>
            <ac:picMk id="11" creationId="{BDEE7B8A-AE55-4F6D-94EB-B373B4997BE2}"/>
          </ac:picMkLst>
        </pc:pic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2986604641" sldId="444"/>
            <ac:picMk id="12" creationId="{BE7EA6E9-D356-4FA5-A4C5-0BD447CD2F4E}"/>
          </ac:picMkLst>
        </pc:picChg>
      </pc:sldChg>
      <pc:sldChg chg="addSp delSp modSp ord modAnim">
        <pc:chgData name="Yang, Jieun" userId="266ea715-b1e0-42cd-a0bf-aab773957a54" providerId="ADAL" clId="{C102A594-59FF-4353-9430-D827D6DC2F42}" dt="2021-03-14T18:46:55.230" v="1351"/>
        <pc:sldMkLst>
          <pc:docMk/>
          <pc:sldMk cId="3120020853" sldId="445"/>
        </pc:sldMkLst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3120020853" sldId="445"/>
            <ac:picMk id="4" creationId="{6600CB67-D4D7-48F9-92E2-E36349C86677}"/>
          </ac:picMkLst>
        </pc:picChg>
      </pc:sldChg>
      <pc:sldChg chg="addSp delSp modSp new mod modAnim">
        <pc:chgData name="Yang, Jieun" userId="266ea715-b1e0-42cd-a0bf-aab773957a54" providerId="ADAL" clId="{C102A594-59FF-4353-9430-D827D6DC2F42}" dt="2021-03-14T18:46:55.230" v="1351"/>
        <pc:sldMkLst>
          <pc:docMk/>
          <pc:sldMk cId="3590571290" sldId="446"/>
        </pc:sldMkLst>
        <pc:spChg chg="mod">
          <ac:chgData name="Yang, Jieun" userId="266ea715-b1e0-42cd-a0bf-aab773957a54" providerId="ADAL" clId="{C102A594-59FF-4353-9430-D827D6DC2F42}" dt="2021-03-13T16:13:34.355" v="759"/>
          <ac:spMkLst>
            <pc:docMk/>
            <pc:sldMk cId="3590571290" sldId="446"/>
            <ac:spMk id="2" creationId="{6CA84DD0-4008-449D-BB9A-33D3A8A63565}"/>
          </ac:spMkLst>
        </pc:spChg>
        <pc:spChg chg="add mod">
          <ac:chgData name="Yang, Jieun" userId="266ea715-b1e0-42cd-a0bf-aab773957a54" providerId="ADAL" clId="{C102A594-59FF-4353-9430-D827D6DC2F42}" dt="2021-03-14T11:50:35.645" v="800" actId="20577"/>
          <ac:spMkLst>
            <pc:docMk/>
            <pc:sldMk cId="3590571290" sldId="446"/>
            <ac:spMk id="4" creationId="{73F21365-9EEA-4CA8-B8AE-4DFE498E5EE1}"/>
          </ac:spMkLst>
        </pc:spChg>
        <pc:spChg chg="add mod">
          <ac:chgData name="Yang, Jieun" userId="266ea715-b1e0-42cd-a0bf-aab773957a54" providerId="ADAL" clId="{C102A594-59FF-4353-9430-D827D6DC2F42}" dt="2021-03-14T12:19:25.250" v="855" actId="404"/>
          <ac:spMkLst>
            <pc:docMk/>
            <pc:sldMk cId="3590571290" sldId="446"/>
            <ac:spMk id="6" creationId="{62308BB5-B45D-441E-AF97-8C9C79740CA1}"/>
          </ac:spMkLst>
        </pc:spChg>
        <pc:spChg chg="add mod">
          <ac:chgData name="Yang, Jieun" userId="266ea715-b1e0-42cd-a0bf-aab773957a54" providerId="ADAL" clId="{C102A594-59FF-4353-9430-D827D6DC2F42}" dt="2021-03-14T12:40:50.177" v="1270" actId="255"/>
          <ac:spMkLst>
            <pc:docMk/>
            <pc:sldMk cId="3590571290" sldId="446"/>
            <ac:spMk id="7" creationId="{A41ED961-A1C3-40D9-97FA-7133EB941567}"/>
          </ac:spMkLst>
        </pc:spChg>
        <pc:spChg chg="add mod">
          <ac:chgData name="Yang, Jieun" userId="266ea715-b1e0-42cd-a0bf-aab773957a54" providerId="ADAL" clId="{C102A594-59FF-4353-9430-D827D6DC2F42}" dt="2021-03-14T12:21:53.676" v="945" actId="1037"/>
          <ac:spMkLst>
            <pc:docMk/>
            <pc:sldMk cId="3590571290" sldId="446"/>
            <ac:spMk id="8" creationId="{6FA321DB-5F4E-4671-AEE8-213745CDE265}"/>
          </ac:spMkLst>
        </pc:spChg>
        <pc:spChg chg="add mod">
          <ac:chgData name="Yang, Jieun" userId="266ea715-b1e0-42cd-a0bf-aab773957a54" providerId="ADAL" clId="{C102A594-59FF-4353-9430-D827D6DC2F42}" dt="2021-03-14T12:21:41.901" v="925" actId="20577"/>
          <ac:spMkLst>
            <pc:docMk/>
            <pc:sldMk cId="3590571290" sldId="446"/>
            <ac:spMk id="15" creationId="{52104827-973A-4050-A1D7-8C716B2BA0C5}"/>
          </ac:spMkLst>
        </pc:spChg>
        <pc:grpChg chg="add mod">
          <ac:chgData name="Yang, Jieun" userId="266ea715-b1e0-42cd-a0bf-aab773957a54" providerId="ADAL" clId="{C102A594-59FF-4353-9430-D827D6DC2F42}" dt="2021-03-14T12:21:53.676" v="945" actId="1037"/>
          <ac:grpSpMkLst>
            <pc:docMk/>
            <pc:sldMk cId="3590571290" sldId="446"/>
            <ac:grpSpMk id="13" creationId="{D92FF9D9-E4AB-416C-B41B-C7202B27ABC0}"/>
          </ac:grpSpMkLst>
        </pc:grpChg>
        <pc:picChg chg="add mod modCrop">
          <ac:chgData name="Yang, Jieun" userId="266ea715-b1e0-42cd-a0bf-aab773957a54" providerId="ADAL" clId="{C102A594-59FF-4353-9430-D827D6DC2F42}" dt="2021-03-14T12:22:05.987" v="947" actId="732"/>
          <ac:picMkLst>
            <pc:docMk/>
            <pc:sldMk cId="3590571290" sldId="446"/>
            <ac:picMk id="5" creationId="{71D32364-CD66-491D-A9B6-8E8A51E9BFD7}"/>
          </ac:picMkLst>
        </pc:picChg>
        <pc:picChg chg="add del mod">
          <ac:chgData name="Yang, Jieun" userId="266ea715-b1e0-42cd-a0bf-aab773957a54" providerId="ADAL" clId="{C102A594-59FF-4353-9430-D827D6DC2F42}" dt="2021-03-14T18:46:55.230" v="1351"/>
          <ac:picMkLst>
            <pc:docMk/>
            <pc:sldMk cId="3590571290" sldId="446"/>
            <ac:picMk id="14" creationId="{75E3118E-4645-43BD-AD84-77393F0DBF8A}"/>
          </ac:picMkLst>
        </pc:picChg>
        <pc:picChg chg="add mod">
          <ac:chgData name="Yang, Jieun" userId="266ea715-b1e0-42cd-a0bf-aab773957a54" providerId="ADAL" clId="{C102A594-59FF-4353-9430-D827D6DC2F42}" dt="2021-03-14T12:21:53.676" v="945" actId="1037"/>
          <ac:picMkLst>
            <pc:docMk/>
            <pc:sldMk cId="3590571290" sldId="446"/>
            <ac:picMk id="1026" creationId="{35B19984-CD24-4286-B79E-5800B87457B4}"/>
          </ac:picMkLst>
        </pc:picChg>
        <pc:picChg chg="add mod">
          <ac:chgData name="Yang, Jieun" userId="266ea715-b1e0-42cd-a0bf-aab773957a54" providerId="ADAL" clId="{C102A594-59FF-4353-9430-D827D6DC2F42}" dt="2021-03-14T12:21:53.676" v="945" actId="1037"/>
          <ac:picMkLst>
            <pc:docMk/>
            <pc:sldMk cId="3590571290" sldId="446"/>
            <ac:picMk id="1028" creationId="{FD9C00D8-EF70-47F2-B3DB-9DE134A20486}"/>
          </ac:picMkLst>
        </pc:picChg>
        <pc:cxnChg chg="add mod">
          <ac:chgData name="Yang, Jieun" userId="266ea715-b1e0-42cd-a0bf-aab773957a54" providerId="ADAL" clId="{C102A594-59FF-4353-9430-D827D6DC2F42}" dt="2021-03-14T12:21:53.676" v="945" actId="1037"/>
          <ac:cxnSpMkLst>
            <pc:docMk/>
            <pc:sldMk cId="3590571290" sldId="446"/>
            <ac:cxnSpMk id="10" creationId="{0292513F-27B7-4DF8-943D-75D6BB8AA7A4}"/>
          </ac:cxnSpMkLst>
        </pc:cxnChg>
      </pc:sldChg>
    </pc:docChg>
  </pc:docChgLst>
  <pc:docChgLst>
    <pc:chgData name="Imran, Muhammad" userId="dd6da8f9-4ae9-4372-9a08-7532324cb27c" providerId="ADAL" clId="{DEB21355-29FD-478A-9601-BB3D454C4D99}"/>
    <pc:docChg chg="modSld">
      <pc:chgData name="Imran, Muhammad" userId="dd6da8f9-4ae9-4372-9a08-7532324cb27c" providerId="ADAL" clId="{DEB21355-29FD-478A-9601-BB3D454C4D99}" dt="2022-03-21T11:26:20.284" v="0" actId="20578"/>
      <pc:docMkLst>
        <pc:docMk/>
      </pc:docMkLst>
      <pc:sldChg chg="modSp">
        <pc:chgData name="Imran, Muhammad" userId="dd6da8f9-4ae9-4372-9a08-7532324cb27c" providerId="ADAL" clId="{DEB21355-29FD-478A-9601-BB3D454C4D99}" dt="2022-03-21T11:26:20.284" v="0" actId="20578"/>
        <pc:sldMkLst>
          <pc:docMk/>
          <pc:sldMk cId="148320092" sldId="403"/>
        </pc:sldMkLst>
        <pc:spChg chg="mod">
          <ac:chgData name="Imran, Muhammad" userId="dd6da8f9-4ae9-4372-9a08-7532324cb27c" providerId="ADAL" clId="{DEB21355-29FD-478A-9601-BB3D454C4D99}" dt="2022-03-21T11:26:20.284" v="0" actId="20578"/>
          <ac:spMkLst>
            <pc:docMk/>
            <pc:sldMk cId="148320092" sldId="403"/>
            <ac:spMk id="31" creationId="{67DDB060-3D09-423A-B901-46A311F3D32D}"/>
          </ac:spMkLst>
        </pc:spChg>
        <pc:spChg chg="mod">
          <ac:chgData name="Imran, Muhammad" userId="dd6da8f9-4ae9-4372-9a08-7532324cb27c" providerId="ADAL" clId="{DEB21355-29FD-478A-9601-BB3D454C4D99}" dt="2022-03-21T11:26:20.284" v="0" actId="20578"/>
          <ac:spMkLst>
            <pc:docMk/>
            <pc:sldMk cId="148320092" sldId="403"/>
            <ac:spMk id="35" creationId="{A473A6D6-DDC1-4949-A147-4291D38ADA1E}"/>
          </ac:spMkLst>
        </pc:spChg>
        <pc:grpChg chg="mod">
          <ac:chgData name="Imran, Muhammad" userId="dd6da8f9-4ae9-4372-9a08-7532324cb27c" providerId="ADAL" clId="{DEB21355-29FD-478A-9601-BB3D454C4D99}" dt="2022-03-21T11:26:20.284" v="0" actId="20578"/>
          <ac:grpSpMkLst>
            <pc:docMk/>
            <pc:sldMk cId="148320092" sldId="403"/>
            <ac:grpSpMk id="11" creationId="{7A880AE3-2D14-444C-94C9-BB1B3037C00B}"/>
          </ac:grpSpMkLst>
        </pc:grpChg>
        <pc:cxnChg chg="mod">
          <ac:chgData name="Imran, Muhammad" userId="dd6da8f9-4ae9-4372-9a08-7532324cb27c" providerId="ADAL" clId="{DEB21355-29FD-478A-9601-BB3D454C4D99}" dt="2022-03-21T11:26:20.284" v="0" actId="20578"/>
          <ac:cxnSpMkLst>
            <pc:docMk/>
            <pc:sldMk cId="148320092" sldId="403"/>
            <ac:cxnSpMk id="30" creationId="{086C0ABD-1412-437D-A863-25494557A024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923B8-EC33-B14A-BE92-572C2355A355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B92B9-D38E-DA45-8518-CABB6C0F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942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43:21.1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3739 24,'0'0'295,"0"0"29,0 0-6,0-1 8330,0-3-4457,2-22-4061,12 2 67,-12 21-161,0 0 1,0 0 0,0 1 0,0-1 0,-1-1-1,1 1 1,-1 0 0,0 0 0,0 0 0,0-1 0,1-3-1,-1 2 35,1-1-1,-1 1 0,2 0 0,-1 0 1,1 0-1,2-5 0,2-2-55,87-185 69,-84 154-65,-8 37-21,0 0 0,0 1 0,1-1 0,0 0 0,0 1 0,6-9 0,3-5-7,-3-1 1,2 0 0,0 1 0,1 0 0,1 1 0,1 0 0,16-15 0,-19 15-32,65-37-88,-69 51 108,-2 0-27,1 1 0,0 0 0,0 1 0,-1 0 0,2-1 0,-1 2 0,0-1 0,0 1 0,0 0 1,1 0-1,-1 1 0,0 0 0,13 1 0,-17-1 36,0 1 1,0 0 0,-1 0 0,1 0 0,0 0 0,0 0-1,0 0 1,-1 1 0,1-1 0,-1 1 0,1-1 0,-1 1-1,0-1 1,1 1 0,-1 0 0,0 0 0,1 2 0,22 41 67,-20-37-63,1 7-15,-4-14 18,-1 1 0,0 0 0,1-1 0,-1 1 0,1-1 0,0 1 0,0-1 0,0 1 0,-1-1 0,1 1 0,0-1 0,1 0 0,0 2 0,0-1 6,0 0 0,-1 1 0,1-1 1,-1 1-1,1-1 0,-1 1 0,0 0 0,0-1 0,1 6 0,9 16 21,-9-15-22,-2-9-2,0 0-1,0 1 1,0-1 0,0 0-1,0 0 1,0 1 0,0-1 0,0 0-1,0 0 1,0 0 0,0 1-1,0-1 1,1 0 0,-1 0 0,0 1-1,0-1 1,0 0 0,0 0-1,0 0 1,0 0 0,1 1 0,-1-1-1,0 0 1,0 0 0,0 0 0,1 0-1,-1 1 1,0-1 0,0 0-1,0 0 1,1 0 0,-1 0 0,0 0-1,0 0 1,1 0 0,-1 0-1,0 0 1,0 0 0,0 0 0,1 0-1,-1 0 1,0 0 0,0 0-1,1 0 1,-1 0 0,0 0 0,0 0-1,1 0 1,-1 0 0,0 0-1,0-1 1,0 1 0,1 0 0,-1 0-1,10 1-56,-8-1 57,-1 1 1,1-1 0,-1 0 0,1 0 0,-1 1-1,1-1 1,0 0 0,-1 0 0,1-1 0,0 1 0,-1 0-1,1-1 1,-1 1 0,1 0 0,-1-1 0,1 0 0,-1 1-1,1-1 1,1-1 0,20-23 127,-18 21-111,0 0-1,0-1 1,-1 0-1,0 0 1,0 0-1,0-1 1,-1 1-1,0-1 0,0 0 1,2-6-1,6-13 41,-9 21-51,0 0-1,0 0 1,0-1-1,-1 1 1,0 0-1,0-1 1,0 1-1,1-9 1,15-45 35,-16 47-40,1 0 1,0-1-1,0 1 0,1 1 0,5-13 0,5-7-5,-1-1-1,8-36 1,-5 17 1,-4 27 4,-9 20 2,0 0 0,-1 0-1,1 0 1,-1 0 0,0-1 0,0 1 0,0 0 0,0-1-1,0 1 1,0-7 0,0 3-10,1 1 1,0-1 0,0 1-1,1-1 1,0 1-1,0 0 1,1 0-1,0 0 1,8-9-1,1-5 16,-10 17-30,0 1-1,-1-1 1,1 1 0,0-1 0,0 1-1,0 0 1,0 0 0,1 0 0,-1 1-1,0-1 1,1 1 0,-1-1 0,1 1-1,4 0 1,-5 0 8,0 0 0,-1 1-1,1-1 1,0 1 0,-1 0 0,1 0-1,0 0 1,-1 0 0,1 0 0,0 1-1,-1-1 1,1 1 0,0 0 0,-1 0-1,1 0 1,-1 0 0,1 0 0,-1 0-1,0 1 1,1-1 0,-1 1 0,4 3-1,15 10-3,-18-14 14,-1 0 0,1 0 0,-1 0 0,0 1 0,1-1 0,-1 1 0,0 0 0,0 0 0,0-1 0,2 5 0,7 5 4,-9-10 0,-1 0-1,0 0 1,0 0-1,0 0 1,0 0-1,0 0 0,0 0 1,0 0-1,0 1 1,0-1-1,0 0 1,-1 0-1,1 1 1,0-1-1,-1 1 1,1 1-1,41 45 31,-40-43-27,0-1 0,1 0 0,0 0 0,0 0 0,0 0 0,0 0 0,1-1 0,7 7 0,-11-9-6,0-1 2,0 1 0,0-1 0,0 0 0,0 1 0,0-1 0,0 0 0,0 0 0,0 1 0,0-1 0,0 0 0,0 1 1,0-1-1,0 0 0,0 1 0,1-1 0,-1 0 0,0 0 0,0 1 0,0-1 0,0 0 0,1 0 0,-1 0 0,0 1 0,0-1 0,0 0 0,1 0 0,-1 0 0,0 1 0,0-1 0,1 0 0,-1 0 0,0 0 0,1 0 0,-1 0 0,0 0 0,0 0 0,1 0 0,-1 0 0,0 0 0,1 0 0,-1 0 1,0 0-1,1 0 0,-1 0 0,0 0 0,2 1 12,-2-1 10,0 0 40,0 0-40,0 0 5,0 0 37,0 0-43,0 0-13,18-7 36,-3-8-5,-2 0 0,0-1 0,13-23 0,-18 27-41,-5 10 10,-1-1-1,-1 0 1,1 1-1,0-1 1,-1 0-1,1 0 1,-1 0 0,0 0-1,0 0 1,1-5-1,-1 4 5,0 0 0,0 0 0,0 0 0,1 1 0,-1-1-1,1 0 1,3-5 0,5-13-20,-6 8-25,10-19 67,-14 32-31,1 0-1,-1 0 1,1 0-1,-1 0 1,0 0-1,1 0 1,-1 0-1,0 0 1,0 0 0,0 0-1,0 0 1,1 0-1,-1 0 1,-1 0-1,1 0 1,0 0-1,0 0 1,-1-2-1,1-7 0,13-23 3,-12 28-6,1-1-1,-1 1 0,1 0 1,1-1-1,-1 1 0,1 0 1,0 0-1,0 1 1,4-6-1,2-18 10,-2 21-9,0 0-1,0-1 1,-1 0 0,7-12-1,0 2 1,-3 3 2,30-35 7,-37 33-1,88-78-40,3 0 58,-93 94 7,0-4-32,0 1 0,1-1 0,-1 0 0,1 1 1,0 0-1,0-1 0,0 1 0,0 0 0,1 0 0,0 0 0,0 1 0,6-7 0,1-3-41,69-79 26,-64 73 61,-5 6-58,1 0 0,0 0 1,16-12-1,-12 12 7,-1-1 1,0 0-1,17-26 1,-19 25-2,0 0 1,2 0 0,21-19 0,76-79-20,-70 77 25,-27 23 0,1 0 0,27-17 0,-18 10-7,-2 4 7,0 2-1,38-19 1,-16 10-15,39-24 30,-78 45-6,0-1 0,0 0-1,-1-1 1,1 1 0,-1-1 0,6-6-1,21-16-36,-9 13 26,0-1-1,-1 0 0,-1-2 0,23-22 0,8-7-7,9-9 9,-8 5-31,36-18 25,-49 39 22,-26 20-16,-1-1-1,0 0 1,0-1 0,-1 0 0,0-1 0,13-17 0,-22 25 1,-2 3 1,1-1 0,-1 0 0,1 0 0,-1 0 0,1 0 0,0 0-1,-1 0 1,1 1 0,0-1 0,0 0 0,0 0 0,0 1 0,0-1 0,-1 1-1,1-1 1,0 1 0,2-1 0,0-13 22,0 13-24,-2 1 2,-1 0-1,1 0 1,-1-1-1,0 1 1,0 0-1,1 0 1,-1 0-1,0-1 1,1 1-1,-1 0 0,0-1 1,0 1-1,1 0 1,-1-1-1,0 1 1,0 0-1,0-1 1,0 1-1,1 0 0,-1-1 1,0 1-1,0-1 1,0 1-1,0 0 1,0-1-1,0 1 1,0 0-1,0-1 0,0 1 1,0-1-1,0 1 1,0 0-1,0-1 1,-1 1-1,1 0 1,0-1-1,0 1 1,-1-1-1,7-6-9,-1 0 0,1 0 0,0 1 0,0 0 1,1 0-1,0 1 0,0 0 0,12-7 0,51-22-119,-63 33 129,0 1-3,-5 0-30,-2 0 16,0 0 2,35-8-50,-13 1 70,-16 4-5,0 0 1,0 1-1,0 0 1,0 1-1,1-1 1,-1 1-1,12 0 1,-17 1 8,-1 0 12,9-7-13,-1 1 0,1 0 0,0 1 0,0 0 0,12-5 0,-8 4 5,0-1 0,0 0 0,12-9 0,-14 9-7,-10 6-4,0 1 1,0 0-1,0-1 0,-1 1 0,1 0 1,0-1-1,0 1 0,-1-1 1,1 0-1,0 1 0,-1-1 1,1 1-1,0-1 0,-1 0 1,1 1-1,-1-1 0,1 0 0,-1 0 1,1 1-1,0-3 0,2-3-2,1-1-1,0 1 0,1 0 0,0 0 0,8-8 1,10-6-26,0 0 0,47-28 0,-51 35 22,-13 8 6,0 0 0,0 0-1,0 0 1,-1-1 0,5-6-1,-5 6-21,0 0 0,0 0 0,0 1 0,1 0 0,6-5 0,0 2 5,0 0 1,-1-1-1,-1 0 1,1-1-1,-1 0 1,13-18-1,28-17 70,-46 39-58,1 1 0,-1 0 0,1 0 0,0 0 0,9-6 0,-1 1-10,73-45 101,-37 19-59,-48 35-37,-2 1-9,0 0-25,0 0 9,0 0-31,0 0 1,27 1-196,40 32 313,-66-32-52,0 0-1,1 0 1,-1 0-1,0 0 1,0 0-1,0 0 1,0 0-1,0 0 1,0 0-1,0 1 1,0-1-1,-1 0 1,1 1 0,0-1-1,-1 0 1,1 1-1,-1-1 1,0 1-1,1-1 1,-1 3-1,0-4 1,0 2 3,7-1 5,-5 0 27,-1 1-29,5-1-10,134-1 148,-134-1-139,-1 1 0,1-1-1,0 0 1,0 0-1,0-1 1,0 1 0,9-5-1,7-3 3,-8 5-6,-3 0-6,-1 1 1,1 1-1,0-1 1,0 2-1,0-1 1,17 2-1,-16-1 5,0 0-1,0 0 1,-1-1-1,1-1 1,17-5 0,-15 3-14,0 2 0,1-1 0,-1 2 1,0 0-1,25-1 0,80 3 58,-118 0-51,-1 0 6,2 0-6,3 0-4,-2 0-20,-1 1 31,1-1 1,-1 0-1,0 1 0,0-1 0,0 1 0,0 0 0,0-1 0,0 1 0,0 0 0,0 0 0,2 3 0,9 3 23,-2-5-15,-1 1-1,0 0 1,0 0-1,0 2 1,0-1-1,-1 1 0,15 10 1,-19-10-3,0-1 0,-1 1 1,0 0-1,0 0 0,0 0 0,3 7 1,20 23 44,-25-34-45,0 0 1,-1 1-1,1-1 1,-1 1-1,0-1 1,1 1 0,-1 0-1,0 0 1,0-1-1,0 1 1,0 0-1,-1 0 1,1 0-1,0 0 1,-1 0-1,1 4 1,16 18 91,-17-22-91,0-1 1,0 1-1,1-1 0,-1 1 0,0-1 1,1 0-1,-1 1 0,1-1 1,-1 1-1,1-1 0,-1 0 1,1 0-1,0 1 0,2 1 0,-2-2-2,-1 0-1,1 0 1,0 0-1,0 1 1,0-1-1,-1 0 0,1 1 1,-1-1-1,1 0 1,-1 1-1,0-1 1,1 1-1,-1-1 1,0 3-1,17 54 274,-17-21 165,0-37-394,0 1-36,0 1-11,0-1 21,0-1 44,0 0-21,0 0-42,0 0-100,0 0-276,-11-10-2333,-10-1-1963,2-2-3167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43:41.37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0 144,'0'0'160,"0"0"-56,0 0-56,0 0-40,0 0-8,0 0 0,0 0-56,0 0 56,0 0-96,0 0-32,0 0 0,0 0 73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43:50.220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1 315 160,'0'0'324,"0"0"57,0 0 70,0 0 93,0 0 15,0 0-89,0 0-39,0 0-4,0 0-118,0 0-53,0 0 15,0 0-17,0 0 22,0 0-59,0 0-15,0 0 92,0 0 6,0 0 35,0 0 93,0 0 63,0 0 30,0 0-85,0 0-65,0 0 38,0 0-61,0 0-22,0 0 2,0 0-54,0-41 1518,2 34-1744,1 1-1,-1-1 1,1 1 0,1 0 0,-1 0 0,1 0 0,0 1-1,0-1 1,6-5 0,-8 9-28,7-7 113,-8 8-105,1 0 0,0-1 0,-1 0 0,1 1 0,-1-1 0,0 0-1,1 0 1,-1 0 0,0 1 0,0-1 0,0 0 0,-1-1 0,1 1 0,0-2 0,34-34 466,-18 24-419,0-2 1,16-18-1,-28 28-77,1 0 0,1 0 0,-1 1 0,1 0 0,0 0 0,0 0 0,0 1 0,1 0 0,0 1 0,0-1 0,0 1 0,12-2 0,-12 4-36,0 1 26,-6 0-1,6 0 0,0-3 10,-1 3 4,-4 0 6,3 0-11,-5 0-39,-1 0 21,2 0-6,0 0 30,1-1-1,-1 1 1,1 1 0,-1-1 0,0 0 0,1 0 0,-1 1 0,1-1-1,-1 1 1,0 0 0,1 0 0,-1 0 0,0 0 0,0 0 0,0 1 0,1-1-1,-1 0 1,-1 1 0,1 0 0,0-1 0,0 1 0,-1 0 0,1 0 0,2 4-1,7 7 2,-6-8 0,0 1 0,-1-1 0,1 1 0,-1 0 0,0 1 1,6 12-1,3 5-9,-5-9 14,-1 1 1,0-1-1,6 22 0,-5-15 15,-6-13-12,0-1 0,0 0 1,-1 0-1,2 17 0,5 14-35,-7-34 26,-1 1 0,1-1-1,0 1 1,1-1 0,-1 0 0,1 1-1,0-1 1,4 6 0,-1-2-21,-5-8 14,1-1 0,-1 1 0,0-1 0,1 1 1,-1-1-1,0 1 0,1 0 0,-1-1 0,1 1 0,-1-1 1,1 0-1,-1 1 0,1-1 0,-1 1 0,1-1 0,0 0 0,-1 1 1,1-1-1,0 0 0,-1 0 0,1 0 0,-1 1 0,1-1 0,0 0 1,-1 0-1,1 0 0,0 0 0,-1 0 0,1 0 0,0 0 0,-1 0 1,1 0-1,0-1 0,-1 1 0,1 0 0,1-1 0,50 6 54,-45-4-46,1 0 0,0 0 0,0 0 0,0-1 0,0 0 1,-1-1-1,1 0 0,0 0 0,14-4 0,48-33 7,40-24-29,-102 59-9,-6 3 16,-2 0-4,0 0-24,0 0 11,0 0-47,1 0-4,5 0 87,0 1 0,0 0 0,-1 1 0,1-1 0,0 1 0,-1 0 0,0 1 0,1-1 0,-1 1 0,9 6 0,-1-1-18,0 0 21,0 0 0,0 1 0,-1 1 0,15 13-1,8 8 50,15 16 64,-47-43-114,0 0 0,0 0 0,0 0 0,0 0-1,-1 0 1,0 0 0,3 7 0,14 21 53,-11-19-96,-6-11 34,-1 1-1,0-1 1,1 0-1,-1 0 1,1 0-1,0-1 1,0 1-1,0 0 1,-1-1-1,2 1 1,-1-1-1,0 0 1,0 1-1,0-1 1,1 0-1,1 0 1,42 0 77,-38-2-73,-1 0 0,1-1 1,-1 1-1,0-2 0,0 1 0,1-1 0,-2 0 1,1 0-1,12-8 0,23-11-43,-32 14-20,-8 7 59,0-1 0,0 1 1,0-1-1,0 1 0,0-1 0,0 1 0,0 0 1,1 0-1,-1 0 0,0 0 0,1 1 0,-1-1 0,1 1 1,-1-1-1,0 1 0,1 0 0,-1 0 0,1 0 1,-1 0-1,4 1 0,1-1 15,-6 0-30,-1 0-42,0 0 31,0 0 16,2 0-6,10 0 32,0 1 0,0 0 0,0 1 0,21 5 0,-3 0 17,4 5 11,-24-8-29,0 1 1,0-2-1,19 6 0,8-2 9,63 20 0,-64-5 68,-30-17-69,1 0 0,0 0 1,0-1-1,16 6 0,9 5 0,-29-6 1,7-4-10,-1 0 0,0 1 0,0 0 0,13 13 0,-5-5-19,-5-3 27,0 1 0,-1 0 0,14 22 0,-1-4-29,10 14 72,28 31-80,-39-52 25,0 2 0,-2 1 1,22 33-1,-18-4 41,-8-14-10,1 13 23,2 15-71,-11-43 8,-6-18-6,0 1 0,1-1-1,-1 0 1,2 0 0,7 13 0,-10-20 7,-1 1 0,0 0 0,0 0 1,0 0-1,-1 0 0,1 0 0,0 0 1,-1 0-1,1 0 0,-1 0 0,0 3 1,9 20 0,-6-20-4,0 0-1,0 0 1,0 0 0,-1 0-1,1 1 1,1 6-1,12 24-13,24 35-5,-34-47 42,-1-3 16,26 44-22,-28-61-15,0 0 0,-1 0-1,0 0 1,0 0 0,-1 0 0,1 1 0,-1-1-1,0 1 1,1 4 0,9 16-1,-9-23 0,0 1-1,0-1 1,-1 1 0,0-1 0,1 1 0,-1 0 0,0 0 0,0-1 0,-1 1 0,2 4 0,8 21 30,-6-23-39,0 0-1,0 1 0,0 0 1,0 0-1,-1 0 0,0 0 1,4 12-1,-6-15 37,5-3-67,-5 0 24,-1 0 12,41 4-210,-33-4 230,44-2 33,-50 2-42,1 0 0,0 0 0,-1-1 0,1 1 0,0-1 0,-1 1 0,1-1 0,0 0 0,-1 0 0,1 0 0,-1-1 0,5-2 0,24-13 71,-30 16-64,34-29 81,-25 24-127,-6 5 30,-1-1 1,1 0-1,0 0 0,-1 0 0,1 0 0,-1 0 0,1-1 1,-1 0-1,0 0 0,3-3 0,35-18 6,-21 10 19,3 1-53,-17 12 28,0-1 0,0 0 0,0 0 0,-1 0 0,1-1 0,0 1 0,-1-2-1,5-2 1,23-12-8,101-28 10,4-9 44,-36 11-56,-100 43-11,4 1 19,117-17 67,124 17 17,-241 1-80,1-1 0,0 2 0,-1-1 0,1 1 0,-1-1 1,9 5-1,42 11-4,-41-14 30,0-1-1,0 0 1,28-1-1,-32-1-1,21 3 42,-28-3-53,-1 0 1,1 0-1,0 0 0,0-1 0,-1 1 0,1-1 0,0 0 0,-1-1 1,1 1-1,-1-1 0,5-3 0,7-2 47,-10 4-11,1 0 0,0 0 0,-1 0 0,1-1 0,-1 0 0,7-7 0,22-14-36,-12 7 1,-16 12-10,0 1 0,1-1 0,-1 1 0,1 0 0,0 1 0,9-4 0,11-8-19,-21 12 6,0 0 0,0 0-1,1 0 1,14-5 0,53-19-39,-24 11 32,-40 12 12,0 0-1,1 1 1,0 1 0,0 0-1,-1 0 1,15-1-1,60-2-84,265 6 545,-233 13 540,-116-13-915,-2 0-29,0 0 64,0 0-41,0 0 17,0 0-21,0 0-334,-9 0-3721,0 0-2150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44:23.038"/>
    </inkml:context>
    <inkml:brush xml:id="br0">
      <inkml:brushProperty name="width" value="0.1" units="cm"/>
      <inkml:brushProperty name="height" value="0.2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2040 280,'0'0'437,"0"0"-10,0 0-15,0 0-59,1-1-719,6-5 8426,10-39-6354,0 9-1345,-16 34-335,0 0-1,-1 0 1,1 0-1,0 0 1,0 0 0,0 0-1,0 0 1,1 1-1,-1-1 1,0 0 0,1 1-1,-1-1 1,1 1-1,3-3 1,-3 3-6,0-1-1,-1 1 1,1-1 0,0 1 0,-1-1-1,1 0 1,-1 0 0,1 0 0,-1 0-1,0 0 1,0 0 0,0 0 0,0 0 0,0-1-1,0-2 1,34-32 539,-12 16-444,3 0 47,12-13 359,36-24-246,-69 56-285,0-1 1,0 1-1,0 0 0,1 0 0,-1 0 1,1 1-1,-1 0 0,1 0 0,0 0 1,-1 1-1,1 0 0,7 0 0,-6 0 11,1 0-15,-1 0 0,0 0 1,0 1-1,1 0 0,-1 0 1,0 1-1,0-1 0,12 6 1,44 22 79,-11-6-19,-51-23-45,1 1 0,-1-1 0,1 1 0,-1-1 1,1 1-1,0-1 0,-1 0 0,1 0 0,0 0 0,-1 0 0,1 0 0,0 0 0,1-1 0,23-1 25,-23 3-19,0-1 0,1 0 1,-1 0-1,1 0 0,-1 0 0,1-1 0,-1 1 1,1-1-1,-1 0 0,0 0 0,1 0 0,-1-1 1,0 1-1,0-1 0,0 1 0,0-1 0,0 0 1,0 0-1,-1 0 0,3-4 0,20-11 18,7-10 52,-14 10-92,7-14 1,-23 28 13,-2 2 0,0 1 0,0-1 0,0 0 0,0 1 0,0-1 0,1 1 0,-1-1 0,0 1 0,0-1 0,1 1 0,-1-1 0,0 1 0,1-1 0,-1 1 0,0-1 0,1 1 0,-1 0 0,1-1 0,-1 1 0,1 0 0,-1-1 0,1 1 0,-1 0 0,1-1 0,0 1 0,7-9 0,-7 7 3,0 1-1,0-1 1,0 0-1,0 1 1,1-1-1,-1 0 1,0 1 0,1-1-1,0 1 1,-1 0-1,1 0 1,0 0 0,-1-1-1,3 1 1,14-14-11,-17 13 3,0 1 1,0-1-1,1 1 1,-1-1-1,0 1 1,0-1 0,1 1-1,-1 0 1,1 0-1,-1 0 1,1 0-1,0 0 1,-1 0-1,1 0 1,0 0-1,0 1 1,2-1 0,44-2-200,-39 3 207,4 0-3,-11-1-8,1 1 1,-1 0-1,1 0 1,0 0-1,-1 1 1,1-1 0,-1 0-1,1 1 1,-1 0-1,1 0 1,-1 0-1,0 0 1,1 0-1,-1 0 1,0 0-1,0 1 1,0-1-1,0 1 1,3 2-1,-1-1 10,0-1 1,1 0-1,-1 0 0,1 0 0,0 0 0,0-1 0,8 2 1,34 11 58,-19-9-3,-25-5-57,0 0 0,-1 0-1,1 1 1,0-1 0,0 1-1,0-1 1,0 1-1,0 0 1,-1 0 0,4 2-1,0-3 0,-5 0 14,0 0 19,5 0-24,-3 0-3,3 0-6,-5 0-4,15 1 46,-11 1-30,0-1 0,0-1 0,1 1 1,-1-1-1,0 0 0,0 0 0,10-2 0,-13 0-6,-1 1 4,6 1-7,69-10 12,-75 10-22,-1 0-4,0 0-7,0 0 7,0 0 3,0 0 3,0 0 15,24-1 78,79-8 11,-101 9-132,-2 0 18,0 0 6,2 0 5,1 0 0,0 0 1,0 0-1,0 0 0,-1 1 0,1-1 1,0 1-1,0 0 0,-1 0 1,5 2-1,-7-3 5,0 0 0,17 6 13,-5-2-22,0 1 0,-1 0 0,0 1 0,19 12 1,12 30 7,-23-22-3,-16-20 12,0 0-1,1-1 1,0 1-1,1-1 1,-1 0-1,6 4 1,8 15 39,18 11-32,-10-9-15,-9-14 36,0-1 0,24 12 0,29 20 242,-50-30-269,-19-13-10,0 0 0,0 1 0,-1-1 0,1 0 0,0 1 0,-1-1 0,1 0 0,-1 1 0,1-1 0,0 1 0,-1-1 0,1 1 0,-1-1 0,1 1 0,-1-1 0,0 1 0,1 0 0,-1-1 0,1 1 0,-1 0 0,0-1 0,0 1 0,1 0 0,-1-1 0,0 2 0,1-1 2,-1 0 0,0 1-1,1-1 1,-1 0-1,1 0 1,0 0-1,-1 0 1,1 0 0,0-1-1,0 1 1,0 0-1,-1 0 1,1 0 0,0-1-1,0 1 1,0 0-1,0-1 1,0 1 0,0-1-1,0 1 1,1-1-1,0 1 1,-1-1 0,1 0-1,-1 1 1,0-1 0,0 1 0,1-1-1,-1 1 1,0 0 0,0 0 0,0-1-1,0 1 1,0 0 0,0 0 0,0 0-1,0 0 1,0 0 0,-1 0 0,1 0-1,0 0 1,-1 0 0,1 1 0,0-1-1,-1 0 1,1 2 0,0-1 2,0-1 0,0 1-1,1 0 1,-1-1 0,0 1 0,1-1 0,-1 0 0,1 0-1,-1 1 1,1-1 0,0 0 0,-1 0 0,1-1-1,0 1 1,0 0 0,0 0 0,0-1 0,-1 1-1,5-1 1,0 3 51,54 26 477,-57-28-528,3-1-2,4 10-31,-9-10 36,0 1-3,1-1 0,-1 0 0,1 1 0,-1-1 0,1 1-1,-1-1 1,0 1 0,1 0 0,-1 0 0,0-1-1,0 1 1,0 0 0,1 0 0,-1 0 0,0 0 0,0 0-1,0 1 1,1 0 0,23 2-1,-18-3 1,-4 1-2,12 3 13,0-2 0,1 0-1,-1-1 1,1 0 0,-1-1-1,28-2 1,-17 1 9,-14 1 12,-1 2 0,0-1-1,0 2 1,0 0 0,18 8 0,6 2-28,-7-10 16,-1 0 0,54-1 0,-37 4-24,33-4 32,-62-1-18,1-1 0,0-1 0,0 0 1,0 0-1,0-2 0,0 0 0,-1-1 0,20-6 1,-32 8-21,3 1 4,-5 0-2,21-3 35,-1-2 0,0 0 0,0-2 0,30-13 1,-48 19-20,80-32 108,-82 32-108,-1 1 13,50-21 207,-47 19-231,3 1 6,42-15 56,-33 12-53,0-1 0,-1-1 1,23-11-1,-8-1 142,37-32 0,-44 32-119,50-35 94,-42 28-72,-23 19-37,0 0-1,0 0 1,0 0-1,1 1 1,11-6-1,-14 8-11,0 0 1,-1 0-1,0-1 0,1 1 1,-2-1-1,1 0 0,5-6 1,14-14-3,-10 11 14,0 0 0,19-25 0,11-11-7,-29 33 15,-1 0 0,-1-1 0,16-28 0,-11 17 5,-14 24-29,-1 0 0,1 0-1,-1-1 1,0 1 0,-1 0 0,1-1 0,-1 1 0,2-9 0,6-7-3,-1 4 17,-3 4-22,1 0 0,0 1 1,13-18-1,29-46 6,-30 39 21,-15 28-30,0 0 0,0 1 0,1 0 0,1-1 0,5-6 0,0-6 27,-9 17-20,0 0 1,1 1-1,-1-1 1,1 0-1,-1 1 1,1-1-1,0 1 1,0-1-1,0 1 1,0 0-1,3-3 1,20-32-7,35-28 10,-37 39-15,-19 20 11,1 0 0,0 0 0,1 1 0,-1 0 0,1 0-1,9-6 1,-11 7 8,-1 0 0,1 0 0,-1 0 0,0 0 0,0-1 0,0 1 0,2-6 0,2-3-3,1 5-6,0-7-11,-8 14 13,0 0 0,1 0 1,-1 0-1,0 0 0,0 0 1,1 0-1,-1-1 0,1 1 1,-1 0-1,1 1 1,-1-1-1,1 0 0,-1 0 1,1 0-1,0 0 0,0 0 1,-1 1-1,1-1 0,0 0 1,0 1-1,0-1 0,0 0 1,1 0-1,-1 1 1,-1 0 0,1-1 0,0 1 0,-1-1 0,1 1 0,0 0 0,-1-1 0,1 1 0,-1-1 1,1 0-1,-1 1 0,1-1 0,-1 1 0,1-1 0,-1 0 0,0 1 0,1-1 0,-1 0 0,0 0 0,0 1 0,1-2 0,1-3-1,1 0 1,0 0-1,0 0 0,0 1 0,1-1 1,0 1-1,0 0 0,6-6 0,4-4 0,6-9 0,-12 15 0,0-1-1,-1 0 1,0 0 0,0-1 0,7-15 0,1 8 4,-14 16-3,1 0 1,-1 0-1,1 0 0,-1-1 0,0 1 1,0 0-1,0-1 0,0 1 1,0-1-1,0 1 0,0-1 1,0 1-1,0-1 0,-1 0 0,1 1 1,0-4-1,0 2 2,-1 1-1,1 0 1,0-1-1,0 1 1,0 0 0,0 0-1,0-1 1,0 1-1,1 0 1,-1 0-1,1 0 1,0 0 0,2-1-1,-3 1 0,1 1 1,-1-1-1,1 1 0,-1-1 1,0 0-1,0 1 0,0-1 0,0 0 1,0 0-1,0 0 0,0 0 0,0-3 1,12-16-9,-12 20 6,0-1 1,1 1-1,-1-1 1,0 1-1,0-1 1,0 1-1,0-1 1,0 0-1,-1 0 1,1 1-1,0-1 1,0-2-1,11-23-3,-10 25-1,-1-1-1,1 0 1,-1 1 0,1-1 0,-1 0 0,0 0 0,0 1 0,0-1-1,1-4 1,1-2 2,0 1-1,1 0 0,0 0 1,0 0-1,1 0 1,7-9-1,54-85-140,-57 87 113,-6 8 20,1 1-1,0 0 1,0 0-1,0 0 1,1 1-1,-1 0 1,1 0 0,1 0-1,7-6 1,4-3-5,9-4-7,0 5-29,18-8 40,-32 17 16,0-1-1,-1 0 1,16-9 0,21-10 5,115-60 72,-96 43-50,-66 41 2,1-1-18,-2 1-67,0 0 0,0 0 0,1 0 0,-1 0 0,0 0 0,1 0 0,-1 0 0,0 0 0,1 0 0,-1 0 0,0 0 0,0-1 0,1 1 0,-1 0 0,0 0 0,0 0 0,1 0 0,-1-1 0,0 1 0,0 0 0,1 0 0,-1 0 0,0-1 0,0 1 0,0 0-1,0-1 1,1 1 0,-1 0 0,0 0 0,0-1 0,0 1 0,0 0 0,0-1 0,0 1 0,0 0 0,0 0 0,0-1 0,0 1 0,0 0 0,0-1 0,0 1 0,0 0 0,0-1 0,0 1 0,0 0 0,0 0 0,0-1 0,-1 1 0,1 0 0,0-1 0,0 1 0,0 0 0,0 0 0,-1 0 0,1-1 0,0 1 0,0 0 0,0 0 0,-1-1 0,1 1 0,0 0 0,-1 0 0,1 0 0,-13-7-4216,-5-3-4714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5:44:46.200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2860 120,'0'0'560,"0"0"-21,0 0-102,0 0-104,0 0-82,2-1-535,4-5 8223,4-28-6528,13-24-780,-20 54-586,-1 0-1,1-1 1,-1 1 0,0-1 0,-1 1 0,1-1 0,-1 0 0,2-9 0,-3 13-30,0-1 0,0 0 1,1 1-1,-1-1 0,0 1 1,1-1-1,0 1 1,-1-1-1,1 1 0,0 0 1,-1-1-1,1 1 0,0 0 1,0-1-1,0 1 0,2-1 1,-2 0 30,1 1 0,-1 0 0,0-1 0,0 1 0,0-1 0,0 1 0,0-1 0,0 0 0,-1 1 0,1-1 0,0 0 0,-1 1 0,1-1 1,-1 0-1,0 0 0,1-3 0,24-39 210,-12 21-249,-12 22 24,1-1 1,-1 0 0,0 1 0,0-1-1,0 0 1,0 0 0,0 0 0,0 0 0,0 0-1,0 0 1,0-2 0,-1 3-7,7-15 152,4-2-21,-7 14-157,-1-1 22,1 0 0,0 1 0,0 0 0,0 0-1,1 0 1,-1 0 0,1 1 0,7-5 0,-10 7-6,0 0 1,0-1 0,-1 1-1,1-1 1,0 0-1,-1 1 1,1-1 0,-1 0-1,1 0 1,1-4 0,-2 4-10,0 0 1,1 0 0,-1-1-1,1 1 1,-1 0 0,1 1-1,0-1 1,0 0 0,0 0-1,0 1 1,3-2 0,0-5-14,-4 8 6,-1-1 1,0 1-1,0-1 0,1 0 0,-1 1 1,0-1-1,1 1 0,-1-1 1,0 1-1,1-1 0,-1 1 0,1 0 1,-1-1-1,1 1 0,-1-1 0,1 1 1,-1 0-1,1-1 0,-1 1 1,1 0-1,0 0 0,-1-1 0,2 1 1,-1-1-19,0 1 14,-1-1 0,0 0 1,0 0-1,1 0 0,-1 1 0,0-1 0,1 0 1,-1 0-1,1 1 0,-1-1 0,1 0 0,-1 1 1,1-1-1,0 1 0,-1-1 0,1 1 0,0-1 1,0 1-1,-1-1 0,1 1 0,0-1 0,0 1 0,-1 0 1,1 0-1,0-1 0,0 1 0,0 0 0,0 0 1,-1 0-1,1 0 0,0 0 0,0 0 0,0 0 1,0 0-1,0 0 0,-1 1 0,1-1 0,0 0 1,0 0-1,1 1 0,1 0-12,0-1 1,-1 1-1,1 0 0,0 0 1,-1 0-1,1 0 1,0 0-1,-1 0 0,1 1 1,3 2-1,-3 1 29,1 0 0,1-1-1,-1 1 1,1-1 0,-1 0 0,11 6 0,19 21 89,-8-17-70,-25-11-35,0-3 8,6 3-1,-7 0-5,19-2-47,28-3-24,-20-13 188,-22 12-92,0-1-1,0 0 0,-1 0 0,0-1 1,1 1-1,-2-1 0,6-7 0,3-4 23,-11 13-34,1 0 0,-1 1 0,1-1 1,-1 0-1,0 0 0,0 0 0,0 0 0,1-6 0,-2 7-6,0 0-1,1 0 0,-1 0 1,1-1-1,0 1 0,-1 0 1,1 0-1,0 0 1,0 0-1,1 0 0,-1 0 1,0 1-1,2-3 0,-2 3 3,0 0 0,0 0-1,-1-1 1,1 1-1,0 0 1,-1 0-1,1 0 1,-1 0 0,1-1-1,-1 1 1,0 0-1,0 0 1,0-1 0,1 1-1,-1 0 1,0-2-1,4-16 14,2 4-10,-6 13-10,1-1 0,0 1 0,0-1 1,0 1-1,0 0 0,0-1 0,1 1 0,-1 0 1,1 0-1,-1 0 0,4-3 0,5-16-1,-10 19 1,1-1 0,-1 1 0,1-1 0,0 1 0,0 0 0,0-1 0,0 1 0,0 0 0,1 0 0,-1 0 0,1-1 1,-1 1-1,1 1 0,0-1 0,2-2 0,-2 2 3,0 1 0,0-1 0,-1 0 0,1 0 0,0 0 0,-1 0 0,0 0 0,1 0 0,-1-1 0,0 1 0,0 0 0,0-1 0,0 1 0,-1-1 0,1-2 0,0 1 5,0 0 0,0 1-1,0-1 1,1 0 0,-1 1 0,1-1-1,0 1 1,2-4 0,7-19 40,15-15 136,-16 29-177,-9 12-3,0-1-1,0 0 0,0 1 0,0-1 1,0 1-1,0-1 0,0 0 0,-1 0 1,1 1-1,0-1 0,0 0 0,-1 0 1,1 0-1,-1 0 0,1 0 0,-1 0 1,1 0-1,-1 0 0,1 0 1,-1 0-1,0 0 0,0-2 0,0 2-1,0 1 8,0 0 20,0 0-5,0 0 31,0 0-17,0 0 63,0 0 21,0 0 13,0 0 81,0 0-85,0 0-53,26-4 565,-17 1-582,15-3 167,-23 6-137,-1 0-15,0 0 4,0 0 18,0 0-70,0 0-10,0 0 9,0 0-28,50-24 15,-4 7-54,13-3 79,-27 7-18,-26 10-26,1 0-1,-1 1 0,1-1 1,0 1-1,0 1 1,0-1-1,0 1 1,8 0-1,-14 1-8,-1 0-3,0 0-31,0 0 5,0 0 20,0 0-12,0 0 19,2 0 8,106 0 85,-106 0-85,-2 0 2,0 0 7,1 0-6,5 0-4,-3 0-18,115 0 123,-24 0-40,-87-1-50,-5-1-8,-1 1-5,108-9 52,-108 10-58,25 0-38,49-7 97,-56-2-13,0 0 0,-1-1 0,0-1-1,30-25 1,-35 25 9,0-1-1,19-23 0,2-16-43,-26 41 6,-6 7-4,1 0 0,-1 0 0,0 0 1,0 0-1,-1 0 0,1-1 0,0 1 1,-1-1-1,2-5 0,8-18-12,-9 25 10,-1-1 0,1 0 0,0 1 0,-1-1-1,0 0 1,0 0 0,0 0 0,0 0-1,0-1 1,0-4 0,7-8-5,1-6-3,9-13-16,-16 29 24,0 0 0,1 1 0,0-1 0,0 0 0,0 1 0,1 0 0,0 0 0,4-5 0,11-14-77,-18 21 72,1 0 0,-1 1 1,1-1-1,-1 1 0,1 0 0,0 0 0,0-1 0,0 1 0,0 0 0,1 0 1,3-2-1,12-8-19,-11 6 19,1 1 0,0 1 1,0-1-1,0 1 0,13-5 0,27-1-12,-27 6 24,-1-1-1,28-9 0,-34 13-19,-14 1 8,2 0-28,35-4 50,114-12 98,-125 16-147,-17-1 48,1-1 0,-1 0 0,0 0-1,0-1 1,13-5 0,21-6 3,-17 6 18,7-7-11,-24 9-6,0 1 0,0-1 0,-1-1 0,1 1 0,-1-1 0,13-16 0,8-6 35,-11 6-12,-5 3-9,-11 17-33,-1 0 1,1 0-1,0 0 0,0 1 1,0-1-1,0 0 1,1 1-1,3-4 0,30-25-32,5 1 16,-27 20 10,1-1-1,-2-1 1,21-20 0,-16 9 70,-9 11-76,0 1 0,1 0 0,0 1 0,0 0 0,18-13 0,-17 14 16,-1 0-1,0-1 1,17-20 0,-25 28-3,59-74-41,-8 14 111,-13 18-93,-21 21 37,31-25-22,-34 26 20,-14 19-14,-1 1-1,0 0 0,1-1 1,0 1-1,-1 0 1,1 0-1,0 0 0,0 0 1,0 0-1,0 0 1,0 1-1,5-3 0,-2 1 2,-1-1-1,1 1 0,-1-1 1,0 0-1,0 0 1,5-7-1,16-14 4,18-19 13,-36 35-20,1 1 1,-1 0-1,1 1 0,0 0 0,14-9 0,63-36-5,-44 25 4,-23 15 1,1 0 0,0 1 0,21-8 0,55-33 16,-79 42-11,53-34 39,-21 18-48,75-30 0,-36 15 32,-38 18 56,-48 22-72,8-2-1,-1 3-21,52 0-42,-55-2 60,1-1 11,26 8 106,2 11-87,-34-15 7,2-1-16,3 0 30,-3 0 7,-2 0-74,0 0-314,0 0-406,0 0-643,-10 0-5962,-6 0-954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3T16:12:13.81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3714 64,'5'-1'2856,"23"-3"9734,-18 2-13357,-3-3 859,-1 1 1,1 1-1,0-1 0,0 1 0,0 0 1,10-2-1,-9 3-70,0 0-1,-1-1 1,1 0-1,-1-1 1,0 0 0,10-6-1,-5 2-22,0 1-1,1 0 0,1 1 0,26-9 1,-7 3 17,74-37-41,-106 48 20,-1 1 10,1 0 0,3 0-10,-3 0-3,-1 0 0,0 0 0,0 0 0,0 0-8,0 0-25,0 0 11,0 0-11,0 0 12,0 0-33,0 0 32,30 34 82,0 19 68,-14-21-107,-3-7-2,-1 1 0,17 51 0,-17-41 37,-2-5-15,-8-23-26,0 1 0,1-1 0,0 0 0,7 12 0,-8-15 3,0-1-1,0 1 0,0 0 1,-1 0-1,0 0 0,0 0 1,1 8-1,10 26 102,-12-39-90,0 0 0,0 0 0,0 0 0,0 0 0,1 0 0,-1 0 0,0 0 0,0 0 0,0 0 0,0 1 0,0-1 0,1 0 0,-1 0 1,0 0-1,0 0 0,0 0 0,0 0 0,0 0 0,1 0 0,-1 0 0,0 0 0,0 0 0,0 0 0,0 0 0,0 0 0,1-1 0,-1 1 0,0 0 0,0 0 1,0 0-1,0 0 0,0 0 0,1 0 0,-1 0 0,0 0 0,0 0 0,0 0 0,0-1 0,0 1 0,0 0 0,0 0 0,0 0 0,0 0 0,1 0 0,-1 0 1,0-1-1,0 1 0,0 0 0,0 0 0,0 0 0,0 0 0,0 0 0,0-1 0,12-118 276,-6 31-250,-5 70-55,2 0 0,0 0-1,0 1 1,12-32 0,3-11-7,15-36 30,-9 8-6,18-74 28,-12 38-2,-21 79-34,-6 26 7,1 0-1,1 0 1,0 1-1,12-26 1,13-49 8,-26 82-15,1 0 0,-2 0 0,0-1 0,0 1 0,-1-1 0,0 1 0,-1-1 0,0-16 0,11-87-20,-12-53-966,1 181 998,1 0 0,1 0 0,0 0 0,1 0 0,8 21 0,9 31 8,-9-16 4,1 0-1,22 53 1,13 31-26,-35-100-4,-8-19-2,1 0 0,14 25 1,-18-33 0,-2-5 5,1 1 0,-1-1 1,1 1-1,0-1 0,-1 1 0,1-1 0,0 0 0,0 1 1,0-1-1,0 0 0,0 0 0,0 1 0,0-1 1,0 0-1,0 0 0,0 0 0,1 0 0,2 1 0,-3-2 13,-1 0 15,0 0-34,0 0-22,0 0 38,0 0 2,0 0-3,35-41 352,-19 19-282,-7 12-63,0-1-1,-1 0 1,-1-1 0,0 0-1,0 0 1,-1 0-1,4-14 1,4-13-3,1 2 0,22-41 0,-35 73-22,1 0 1,-1 0-1,1 1 1,0-1-1,1 1 1,-1 0-1,1 0 1,0 0-1,8-6 1,-11 9-24,-1 1 11,0 0-12,1 0 12,3 0-12,4 0 53,1-1 0,-1 0 0,0-1 0,0 0 0,13-5 0,-14 4-5,1 1 1,-1 0-1,1 0 0,0 0 0,11 0 1,-18 2-19,0 0 8,17 0 7,-1 0-1,0 0 1,1 2 0,-1 0 0,0 2 0,21 5 0,-16 0 14,0-1 0,0-1 1,46 9-1,-2-11 140,69-3-1,-131-3-127,-1-1 0,1 0-1,-1-1 1,0 1 0,0-1-1,0 1 1,0-1 0,-1 0-1,1 0 1,-1 0 0,3-4-1,10-11 27,4-2-48,-1-2 0,24-37 0,-18 25 17,42-59-37,-45 62 22,-13 17 8,2 1 0,-1-1 0,2 2 1,18-19-1,-10 14 17,0-1 1,17-23-1,-2 3-8,50-66 14,-36 42-31,-38 44-18,-9 15 0,1 0 0,-1 1 0,1-1 1,-1 0-1,1 1 0,0 0 0,0-1 1,0 1-1,3-3 0,-2 2 0,0-1 0,0 1 0,0-1 0,0 0 0,-1 0 0,0 0 1,0 0-1,3-8 0,-2 5-1,0 1 1,0 0 0,0 0 0,0 1-1,9-11 1,61-82-8,-21 15 49,-21 35-55,-10 14 5,-18 28 10,0 0 0,0 0 0,1 0 0,0 0 0,6-6 1,6-4 9,0-1 1,-1-1 0,-1 0-1,20-34 1,-4-12 65,-28 57-78,1 0 0,-1 0 0,-1 0 1,1-1-1,-1 1 0,0 0 0,-1-10 0,6-49 1,6-1-119,-11 60 115,0 0 0,1 1 0,0-1 0,0 0 0,0 1 0,0-1 0,1 1 0,0 0 0,7-10 0,11-26-17,-18 37 19,0 0 1,0 0-1,0 0 1,1 0-1,-1 0 1,1 1-1,0-1 1,9-6-1,13-25-17,9-2-16,-7 7 52,51-45-1,-20 27 21,42-33-40,-83 68 29,-1-1 1,31-33-1,2-3-36,0 13-4,-37 30 19,-1-1 0,0-1-1,20-19 1,-4-1 61,62-51-1,-45 43-11,-24 19-50,41-32 103,-8-8-52,46-36-38,-65 55 9,9-6 5,-37 38-10,0 0 0,-1-1 0,1 0 0,-2 0 0,1 0 1,7-19-1,-6 12-9,2 1 2,-7 13-1074,-5 4-1041,-5 7-2050,-2 0-869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3T16:12:16.73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24 31 384,'0'-6'1205,"1"5"-1110,-1 0 0,0 1-1,0-1 1,0 0 0,1 1-1,-1-1 1,0 0 0,0 1-1,0-1 1,0 0 0,0 0-1,0 1 1,-1-1 0,1 0-1,0 1 1,0-1 0,0 0-1,-1 1 1,1-1 0,0 0-1,-1 1 1,1-1 0,0 0-1,-1 1 1,1-1 0,-1 1-1,1-1 1,-1 1 0,0-1-1,0 1 280,1 0 8,0 0 75,0 0 93,0 0 47,0 0 50,0 0 110,-5 0 4996,-4 0-3868,6 2-1629,14-2 615,337 7 598,194-4-596,-238-1 154,-303-2-977,0 0-18,75 0 736,-99-14-8459,11 9 1830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363836-D029-B64C-8568-7A58901CC550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46904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12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175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0664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978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369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4419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924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6166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581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4755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5042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650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F9C6F14C-EDC6-4528-BF6D-688522BE29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334500" y="1284803"/>
            <a:ext cx="2857500" cy="2235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3E9F7F-BD6B-40CF-852B-0B0A4352B6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23795" y="3222785"/>
            <a:ext cx="3469019" cy="2057400"/>
            <a:chOff x="1511614" y="3621881"/>
            <a:chExt cx="6014221" cy="3658050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4234451D-D939-4BF9-B5DB-2373C1497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103" r="6477"/>
            <a:stretch>
              <a:fillRect/>
            </a:stretch>
          </p:blipFill>
          <p:spPr bwMode="auto">
            <a:xfrm>
              <a:off x="1511614" y="3621881"/>
              <a:ext cx="6012810" cy="3542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uildings.png">
              <a:extLst>
                <a:ext uri="{FF2B5EF4-FFF2-40B4-BE49-F238E27FC236}">
                  <a16:creationId xmlns:a16="http://schemas.microsoft.com/office/drawing/2014/main" id="{C027F4B0-8966-4E58-9FFC-91427B21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15" y="5463380"/>
              <a:ext cx="3358505" cy="18165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buildings2.png">
              <a:extLst>
                <a:ext uri="{FF2B5EF4-FFF2-40B4-BE49-F238E27FC236}">
                  <a16:creationId xmlns:a16="http://schemas.microsoft.com/office/drawing/2014/main" id="{94CBBCE6-B2E9-4E9F-95C0-736FC9AF0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127"/>
            <a:stretch>
              <a:fillRect/>
            </a:stretch>
          </p:blipFill>
          <p:spPr>
            <a:xfrm>
              <a:off x="4305930" y="5463380"/>
              <a:ext cx="3219905" cy="18165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44" descr="TreeCanyons.eps">
              <a:extLst>
                <a:ext uri="{FF2B5EF4-FFF2-40B4-BE49-F238E27FC236}">
                  <a16:creationId xmlns:a16="http://schemas.microsoft.com/office/drawing/2014/main" id="{488B23A8-2816-433B-AD6E-D700C23C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9734" t="75002" r="74631" b="10284"/>
            <a:stretch>
              <a:fillRect/>
            </a:stretch>
          </p:blipFill>
          <p:spPr bwMode="auto">
            <a:xfrm>
              <a:off x="2530475" y="6860381"/>
              <a:ext cx="370329" cy="276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Freeform 5">
            <a:extLst>
              <a:ext uri="{FF2B5EF4-FFF2-40B4-BE49-F238E27FC236}">
                <a16:creationId xmlns:a16="http://schemas.microsoft.com/office/drawing/2014/main" id="{2A99E3B5-8DF9-4D4E-A71D-7662BDFD802A}"/>
              </a:ext>
            </a:extLst>
          </p:cNvPr>
          <p:cNvSpPr/>
          <p:nvPr userDrawn="1"/>
        </p:nvSpPr>
        <p:spPr>
          <a:xfrm rot="10800000">
            <a:off x="5087888" y="1268759"/>
            <a:ext cx="5420071" cy="4005240"/>
          </a:xfrm>
          <a:custGeom>
            <a:avLst/>
            <a:gdLst>
              <a:gd name="connsiteX0" fmla="*/ 1119743 w 3441162"/>
              <a:gd name="connsiteY0" fmla="*/ 0 h 3946166"/>
              <a:gd name="connsiteX1" fmla="*/ 3441162 w 3441162"/>
              <a:gd name="connsiteY1" fmla="*/ 13654 h 3946166"/>
              <a:gd name="connsiteX2" fmla="*/ 3441162 w 3441162"/>
              <a:gd name="connsiteY2" fmla="*/ 3946166 h 3946166"/>
              <a:gd name="connsiteX3" fmla="*/ 0 w 3441162"/>
              <a:gd name="connsiteY3" fmla="*/ 3946166 h 3946166"/>
              <a:gd name="connsiteX4" fmla="*/ 1119743 w 3441162"/>
              <a:gd name="connsiteY4" fmla="*/ 0 h 394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1162" h="3946166">
                <a:moveTo>
                  <a:pt x="1119743" y="0"/>
                </a:moveTo>
                <a:lnTo>
                  <a:pt x="3441162" y="13654"/>
                </a:lnTo>
                <a:lnTo>
                  <a:pt x="3441162" y="3946166"/>
                </a:lnTo>
                <a:lnTo>
                  <a:pt x="0" y="3946166"/>
                </a:lnTo>
                <a:lnTo>
                  <a:pt x="1119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47F14-E840-419E-9A22-E8C41E094696}"/>
              </a:ext>
            </a:extLst>
          </p:cNvPr>
          <p:cNvSpPr/>
          <p:nvPr userDrawn="1"/>
        </p:nvSpPr>
        <p:spPr>
          <a:xfrm>
            <a:off x="0" y="1278285"/>
            <a:ext cx="5616574" cy="396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EC1C47-A099-4246-8BDB-5B0D91A475FC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8208" y="-43556"/>
            <a:ext cx="3096345" cy="7000950"/>
          </a:xfrm>
          <a:prstGeom prst="line">
            <a:avLst/>
          </a:prstGeom>
          <a:ln w="50800">
            <a:solidFill>
              <a:srgbClr val="FF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DBF65A-6FD5-493D-938C-40F43320C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6075"/>
          <a:stretch/>
        </p:blipFill>
        <p:spPr>
          <a:xfrm>
            <a:off x="9507234" y="6118149"/>
            <a:ext cx="2673984" cy="51665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C1B93-8982-461A-BD00-0E8FA675B2B6}"/>
              </a:ext>
            </a:extLst>
          </p:cNvPr>
          <p:cNvCxnSpPr>
            <a:cxnSpLocks/>
          </p:cNvCxnSpPr>
          <p:nvPr userDrawn="1"/>
        </p:nvCxnSpPr>
        <p:spPr>
          <a:xfrm>
            <a:off x="-4764" y="1268758"/>
            <a:ext cx="12204000" cy="0"/>
          </a:xfrm>
          <a:prstGeom prst="line">
            <a:avLst/>
          </a:prstGeom>
          <a:ln w="50800">
            <a:solidFill>
              <a:srgbClr val="FF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6F24-4089-49CF-BD62-EB5E2D49BB87}"/>
              </a:ext>
            </a:extLst>
          </p:cNvPr>
          <p:cNvCxnSpPr>
            <a:cxnSpLocks/>
          </p:cNvCxnSpPr>
          <p:nvPr userDrawn="1"/>
        </p:nvCxnSpPr>
        <p:spPr>
          <a:xfrm>
            <a:off x="-8313" y="5257800"/>
            <a:ext cx="12200313" cy="0"/>
          </a:xfrm>
          <a:prstGeom prst="line">
            <a:avLst/>
          </a:prstGeom>
          <a:ln w="50800">
            <a:solidFill>
              <a:srgbClr val="FF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7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814918" y="1619251"/>
            <a:ext cx="7488767" cy="1470025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814918" y="4221088"/>
            <a:ext cx="6817783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61AFB5FC-2BE1-DF4B-9854-31F78F9F7CDD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1318" y="215901"/>
            <a:ext cx="2673349" cy="5343525"/>
          </a:xfrm>
        </p:spPr>
        <p:txBody>
          <a:bodyPr vert="eaVert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15901"/>
            <a:ext cx="7823200" cy="5343525"/>
          </a:xfrm>
        </p:spPr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B5403D88-8786-1844-86F1-63D6D6A34A4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FC8AE38C-2E6D-744E-9E5D-DBAD6B083BF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C3878C68-2482-D443-AE92-7559E3244947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8" y="1600200"/>
            <a:ext cx="5228167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285" y="1600200"/>
            <a:ext cx="5228167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CD8538C1-897D-4B47-9BDC-2EB39A713BB9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AAB5D373-F2C9-D041-84D3-8B6B419AF2D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81252674-3F9C-384E-96CD-46BECE363F7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89BEC41B-5324-6C45-BC05-B12BFE6420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0D4E72CE-4C2C-8D47-9F5C-F9ADAECBF4C6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10037233" y="6548439"/>
            <a:ext cx="863600" cy="1873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F246990D-0EA7-7947-BCB1-308E9C479431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10037233" y="6548439"/>
            <a:ext cx="863600" cy="1873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360000"/>
            <a:ext cx="10699749" cy="50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to edit Master title style</a:t>
            </a:r>
          </a:p>
        </p:txBody>
      </p:sp>
      <p:sp>
        <p:nvSpPr>
          <p:cNvPr id="2356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79200" y="180000"/>
            <a:ext cx="81280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nl-NL"/>
              <a:t>PAGE </a:t>
            </a:r>
            <a:fld id="{A1D7EA78-92F4-9942-9ABE-C572478E5B8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566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600200"/>
            <a:ext cx="10659533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to edit Master text styles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367EAE-EAF6-4651-B68A-15B4225E31A9}"/>
              </a:ext>
            </a:extLst>
          </p:cNvPr>
          <p:cNvCxnSpPr/>
          <p:nvPr userDrawn="1"/>
        </p:nvCxnSpPr>
        <p:spPr>
          <a:xfrm>
            <a:off x="540000" y="288000"/>
            <a:ext cx="10699749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0">
          <a:solidFill>
            <a:srgbClr val="00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  <a:ea typeface="ＭＳ Ｐゴシック" charset="-128"/>
        </a:defRPr>
      </a:lvl2pPr>
      <a:lvl3pPr marL="809625" indent="-2651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3pPr>
      <a:lvl4pPr marL="1090613" indent="-2794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4pPr>
      <a:lvl5pPr marL="13493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5pPr>
      <a:lvl6pPr marL="18065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6pPr>
      <a:lvl7pPr marL="22637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7pPr>
      <a:lvl8pPr marL="27209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8pPr>
      <a:lvl9pPr marL="31781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43.png"/><Relationship Id="rId11" Type="http://schemas.openxmlformats.org/officeDocument/2006/relationships/image" Target="../media/image44.png"/><Relationship Id="rId10" Type="http://schemas.openxmlformats.org/officeDocument/2006/relationships/image" Target="../media/image42.gif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47.png"/><Relationship Id="rId10" Type="http://schemas.openxmlformats.org/officeDocument/2006/relationships/image" Target="../media/image45.jpe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56.png"/><Relationship Id="rId10" Type="http://schemas.openxmlformats.org/officeDocument/2006/relationships/image" Target="../media/image58.png"/><Relationship Id="rId9" Type="http://schemas.openxmlformats.org/officeDocument/2006/relationships/image" Target="../media/image5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61.png"/><Relationship Id="rId10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7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6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8.png"/><Relationship Id="rId1" Type="http://schemas.openxmlformats.org/officeDocument/2006/relationships/tags" Target="../tags/tag14.xml"/><Relationship Id="rId11" Type="http://schemas.openxmlformats.org/officeDocument/2006/relationships/image" Target="../media/image71.png"/><Relationship Id="rId15" Type="http://schemas.openxmlformats.org/officeDocument/2006/relationships/customXml" Target="../ink/ink7.xml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1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0.jpeg"/><Relationship Id="rId5" Type="http://schemas.openxmlformats.org/officeDocument/2006/relationships/image" Target="../media/image9.gif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82.png"/><Relationship Id="rId10" Type="http://schemas.openxmlformats.org/officeDocument/2006/relationships/image" Target="../media/image85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9.png"/><Relationship Id="rId7" Type="http://schemas.openxmlformats.org/officeDocument/2006/relationships/image" Target="../media/image8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hyperlink" Target="https://building-acoustics.net/" TargetMode="External"/><Relationship Id="rId5" Type="http://schemas.openxmlformats.org/officeDocument/2006/relationships/image" Target="../media/image81.jpeg"/><Relationship Id="rId4" Type="http://schemas.openxmlformats.org/officeDocument/2006/relationships/image" Target="../media/image80.jpeg"/><Relationship Id="rId9" Type="http://schemas.openxmlformats.org/officeDocument/2006/relationships/image" Target="../media/image8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7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00.png"/><Relationship Id="rId12" Type="http://schemas.openxmlformats.org/officeDocument/2006/relationships/image" Target="../media/image2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9" Type="http://schemas.openxmlformats.org/officeDocument/2006/relationships/image" Target="../media/image180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40.png"/><Relationship Id="rId12" Type="http://schemas.openxmlformats.org/officeDocument/2006/relationships/image" Target="../media/image33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11" Type="http://schemas.openxmlformats.org/officeDocument/2006/relationships/image" Target="../media/image32.jpeg"/><Relationship Id="rId10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Relationship Id="rId14" Type="http://schemas.openxmlformats.org/officeDocument/2006/relationships/image" Target="../media/image3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customXml" Target="../ink/ink3.xml"/><Relationship Id="rId18" Type="http://schemas.openxmlformats.org/officeDocument/2006/relationships/image" Target="../media/image39.png"/><Relationship Id="rId3" Type="http://schemas.openxmlformats.org/officeDocument/2006/relationships/notesSlide" Target="../notesSlides/notesSlide5.xml"/><Relationship Id="rId12" Type="http://schemas.openxmlformats.org/officeDocument/2006/relationships/image" Target="../media/image360.png"/><Relationship Id="rId17" Type="http://schemas.openxmlformats.org/officeDocument/2006/relationships/customXml" Target="../ink/ink5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8.png"/><Relationship Id="rId1" Type="http://schemas.openxmlformats.org/officeDocument/2006/relationships/tags" Target="../tags/tag7.xml"/><Relationship Id="rId11" Type="http://schemas.openxmlformats.org/officeDocument/2006/relationships/customXml" Target="../ink/ink2.xml"/><Relationship Id="rId5" Type="http://schemas.openxmlformats.org/officeDocument/2006/relationships/image" Target="../media/image36.png"/><Relationship Id="rId15" Type="http://schemas.openxmlformats.org/officeDocument/2006/relationships/customXml" Target="../ink/ink4.xml"/><Relationship Id="rId10" Type="http://schemas.openxmlformats.org/officeDocument/2006/relationships/image" Target="../media/image350.png"/><Relationship Id="rId4" Type="http://schemas.openxmlformats.org/officeDocument/2006/relationships/image" Target="../media/image34.png"/><Relationship Id="rId9" Type="http://schemas.openxmlformats.org/officeDocument/2006/relationships/customXml" Target="../ink/ink1.xml"/><Relationship Id="rId14" Type="http://schemas.openxmlformats.org/officeDocument/2006/relationships/image" Target="../media/image3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4000" b="1" dirty="0">
                <a:ea typeface="Avenir Book" charset="0"/>
                <a:cs typeface="Avenir Book" charset="0"/>
              </a:rPr>
              <a:t>Architectural Acoustics</a:t>
            </a:r>
            <a:br>
              <a:rPr lang="nl-NL" sz="2800" b="0" dirty="0">
                <a:ea typeface="Avenir Book" charset="0"/>
                <a:cs typeface="Avenir Book" charset="0"/>
              </a:rPr>
            </a:br>
            <a:br>
              <a:rPr lang="en-US" sz="2000" dirty="0">
                <a:ea typeface="Avenir Book" charset="0"/>
                <a:cs typeface="Avenir Book" charset="0"/>
              </a:rPr>
            </a:br>
            <a:endParaRPr lang="en-US" sz="2800" b="0" dirty="0">
              <a:ea typeface="Avenir Book" charset="0"/>
              <a:cs typeface="Avenir Book" charset="0"/>
            </a:endParaRPr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5553DAC4-0E5E-4041-86C8-1EC815D74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918" y="4221088"/>
            <a:ext cx="6817783" cy="70788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0" dirty="0">
                <a:ea typeface="Avenir Book" charset="0"/>
                <a:cs typeface="Avenir Book" charset="0"/>
              </a:rPr>
              <a:t>Jieun Yang (j.yang3@tue.nl)</a:t>
            </a:r>
            <a:br>
              <a:rPr lang="en-US" sz="2000" b="0" dirty="0">
                <a:ea typeface="Avenir Book" charset="0"/>
                <a:cs typeface="Avenir Book" charset="0"/>
              </a:rPr>
            </a:br>
            <a:r>
              <a:rPr lang="en-US" sz="2000" b="0" dirty="0">
                <a:ea typeface="Avenir Book" charset="0"/>
                <a:cs typeface="Avenir Book" charset="0"/>
              </a:rPr>
              <a:t>Assistant professor, Building Acoustics group</a:t>
            </a:r>
            <a:br>
              <a:rPr lang="nl-NL" sz="2800" b="0" dirty="0">
                <a:ea typeface="Avenir Book" charset="0"/>
                <a:cs typeface="Avenir Book" charset="0"/>
              </a:rPr>
            </a:br>
            <a:endParaRPr lang="en-US" sz="2000"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656358-2F93-4BE7-A834-BFF5562AB81D}"/>
              </a:ext>
            </a:extLst>
          </p:cNvPr>
          <p:cNvSpPr/>
          <p:nvPr/>
        </p:nvSpPr>
        <p:spPr>
          <a:xfrm>
            <a:off x="695400" y="2721114"/>
            <a:ext cx="2969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venir Book" charset="0"/>
                <a:cs typeface="Avenir Book" charset="0"/>
              </a:rPr>
              <a:t>Week 5: Building Acoustics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	Lecture B.3</a:t>
            </a:r>
          </a:p>
        </p:txBody>
      </p:sp>
    </p:spTree>
    <p:extLst>
      <p:ext uri="{BB962C8B-B14F-4D97-AF65-F5344CB8AC3E}">
        <p14:creationId xmlns:p14="http://schemas.microsoft.com/office/powerpoint/2010/main" val="120793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1"/>
    </mc:Choice>
    <mc:Fallback xmlns="">
      <p:transition spd="slow" advTm="85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36FC-DC35-486C-87EF-FA4CC9D7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9.2 Sound reduction index combining multiple surfaces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79D109-B0D2-4308-BC19-A3FC55625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7588E8-C7E5-43E9-9D2D-129BC56CC990}"/>
              </a:ext>
            </a:extLst>
          </p:cNvPr>
          <p:cNvSpPr/>
          <p:nvPr/>
        </p:nvSpPr>
        <p:spPr>
          <a:xfrm>
            <a:off x="540000" y="1260000"/>
            <a:ext cx="4331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Ducts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6502B7-9DAB-4B2D-8D1C-0C10E7DBED36}"/>
              </a:ext>
            </a:extLst>
          </p:cNvPr>
          <p:cNvGrpSpPr/>
          <p:nvPr/>
        </p:nvGrpSpPr>
        <p:grpSpPr>
          <a:xfrm>
            <a:off x="6886222" y="2072886"/>
            <a:ext cx="4460558" cy="2182753"/>
            <a:chOff x="6886222" y="2072886"/>
            <a:chExt cx="4460558" cy="21827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0AF0E0-96CC-43B0-BA48-9EAA9F4D1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4405"/>
            <a:stretch/>
          </p:blipFill>
          <p:spPr>
            <a:xfrm>
              <a:off x="6886222" y="2072886"/>
              <a:ext cx="4460558" cy="218275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E83364-E416-4F5B-9EB2-B6994174F5C6}"/>
                </a:ext>
              </a:extLst>
            </p:cNvPr>
            <p:cNvSpPr/>
            <p:nvPr/>
          </p:nvSpPr>
          <p:spPr>
            <a:xfrm>
              <a:off x="7032104" y="2852936"/>
              <a:ext cx="32040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09E6A9-4165-436E-962E-AED74129A51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040216" y="2015474"/>
            <a:ext cx="295994" cy="549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F308C5-DF9B-4F41-BB2E-18289AB49AE7}"/>
              </a:ext>
            </a:extLst>
          </p:cNvPr>
          <p:cNvSpPr txBox="1"/>
          <p:nvPr/>
        </p:nvSpPr>
        <p:spPr>
          <a:xfrm>
            <a:off x="8336210" y="184619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Duct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FFC69-421F-41B9-A1EC-D214DA71ACDF}"/>
              </a:ext>
            </a:extLst>
          </p:cNvPr>
          <p:cNvSpPr txBox="1"/>
          <p:nvPr/>
        </p:nvSpPr>
        <p:spPr>
          <a:xfrm>
            <a:off x="7608168" y="4255639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Break-in and Break-out scenario</a:t>
            </a:r>
          </a:p>
        </p:txBody>
      </p:sp>
      <p:pic>
        <p:nvPicPr>
          <p:cNvPr id="2050" name="Picture 2" descr="Industrial interior | Industrial interior, Interior, Home decor">
            <a:extLst>
              <a:ext uri="{FF2B5EF4-FFF2-40B4-BE49-F238E27FC236}">
                <a16:creationId xmlns:a16="http://schemas.microsoft.com/office/drawing/2014/main" id="{9F6AB1F8-29EA-4225-BBF0-16CA9EBEA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5"/>
          <a:stretch/>
        </p:blipFill>
        <p:spPr bwMode="auto">
          <a:xfrm>
            <a:off x="593299" y="1973195"/>
            <a:ext cx="5962282" cy="386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4B59F30-9573-491A-83AA-38AE0509801C}"/>
              </a:ext>
            </a:extLst>
          </p:cNvPr>
          <p:cNvSpPr/>
          <p:nvPr/>
        </p:nvSpPr>
        <p:spPr>
          <a:xfrm rot="1788313">
            <a:off x="1853514" y="2334623"/>
            <a:ext cx="3002542" cy="533409"/>
          </a:xfrm>
          <a:prstGeom prst="roundRect">
            <a:avLst>
              <a:gd name="adj" fmla="val 50000"/>
            </a:avLst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4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72"/>
    </mc:Choice>
    <mc:Fallback xmlns="">
      <p:transition spd="slow" advTm="5127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FAD1631-A4FC-401A-B1BC-F4ECEB2B19F6}"/>
              </a:ext>
            </a:extLst>
          </p:cNvPr>
          <p:cNvSpPr/>
          <p:nvPr/>
        </p:nvSpPr>
        <p:spPr>
          <a:xfrm>
            <a:off x="4154598" y="2420887"/>
            <a:ext cx="213210" cy="1715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DD769-361B-4345-9C97-F1CD16C5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9.2 Sound reduction index combining multiple surfaces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F2F91-1907-45B9-B1AE-E336DB34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10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54AB15-CEEF-4B6F-B76F-6E6E5575A76C}"/>
                  </a:ext>
                </a:extLst>
              </p:cNvPr>
              <p:cNvSpPr/>
              <p:nvPr/>
            </p:nvSpPr>
            <p:spPr>
              <a:xfrm>
                <a:off x="4871864" y="2635265"/>
                <a:ext cx="3516442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= surface area terminal unit [m</a:t>
                </a:r>
                <a:r>
                  <a:rPr lang="en-US" sz="1600" baseline="300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2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]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= surface area of partition wall [m</a:t>
                </a:r>
                <a:r>
                  <a:rPr lang="en-US" sz="1600" baseline="300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2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]</a:t>
                </a:r>
              </a:p>
              <a:p>
                <a14:m>
                  <m:oMath xmlns:m="http://schemas.openxmlformats.org/officeDocument/2006/math">
                    <m:r>
                      <a:rPr lang="nl-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= duct attenuation [dB]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54AB15-CEEF-4B6F-B76F-6E6E5575A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635265"/>
                <a:ext cx="3516442" cy="861774"/>
              </a:xfrm>
              <a:prstGeom prst="rect">
                <a:avLst/>
              </a:prstGeom>
              <a:blipFill>
                <a:blip r:embed="rId6"/>
                <a:stretch>
                  <a:fillRect t="-2113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A229503-1F19-4A3C-B3D7-535F16A8042F}"/>
              </a:ext>
            </a:extLst>
          </p:cNvPr>
          <p:cNvGrpSpPr/>
          <p:nvPr/>
        </p:nvGrpSpPr>
        <p:grpSpPr>
          <a:xfrm>
            <a:off x="850548" y="2340000"/>
            <a:ext cx="3776483" cy="714683"/>
            <a:chOff x="850548" y="2340000"/>
            <a:chExt cx="3776483" cy="714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A7CFE56-CDD3-453C-96FC-170BB3E0BEB9}"/>
                    </a:ext>
                  </a:extLst>
                </p:cNvPr>
                <p:cNvSpPr/>
                <p:nvPr/>
              </p:nvSpPr>
              <p:spPr>
                <a:xfrm>
                  <a:off x="1451995" y="2340000"/>
                  <a:ext cx="3175036" cy="71468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𝑑𝑢𝑐𝑡</m:t>
                            </m:r>
                          </m:sub>
                        </m:sSub>
                        <m: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=−10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A7CFE56-CDD3-453C-96FC-170BB3E0BE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1995" y="2340000"/>
                  <a:ext cx="3175036" cy="7146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4B4A91-4712-4681-A294-B2C3B58E5F55}"/>
                </a:ext>
              </a:extLst>
            </p:cNvPr>
            <p:cNvSpPr/>
            <p:nvPr/>
          </p:nvSpPr>
          <p:spPr>
            <a:xfrm>
              <a:off x="850548" y="2481721"/>
              <a:ext cx="6014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with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796F9-F25A-4453-A546-9F4035994D15}"/>
              </a:ext>
            </a:extLst>
          </p:cNvPr>
          <p:cNvSpPr/>
          <p:nvPr/>
        </p:nvSpPr>
        <p:spPr>
          <a:xfrm>
            <a:off x="540000" y="1260000"/>
            <a:ext cx="4331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Ducts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22A17-67F2-4940-9496-16D1EE76D720}"/>
              </a:ext>
            </a:extLst>
          </p:cNvPr>
          <p:cNvSpPr/>
          <p:nvPr/>
        </p:nvSpPr>
        <p:spPr>
          <a:xfrm>
            <a:off x="540000" y="1800000"/>
            <a:ext cx="7952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Calculation for complete wall with the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973B76-A8E7-40DA-BDFA-170982414427}"/>
                  </a:ext>
                </a:extLst>
              </p:cNvPr>
              <p:cNvSpPr/>
              <p:nvPr/>
            </p:nvSpPr>
            <p:spPr>
              <a:xfrm>
                <a:off x="5252443" y="1629332"/>
                <a:ext cx="3331938" cy="74687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973B76-A8E7-40DA-BDFA-170982414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43" y="1629332"/>
                <a:ext cx="3331938" cy="7468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475C58B-BD34-4E70-9822-FA1AFCB256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300" b="46507"/>
          <a:stretch/>
        </p:blipFill>
        <p:spPr>
          <a:xfrm>
            <a:off x="8764246" y="2092045"/>
            <a:ext cx="3009978" cy="19482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7C5A300-CF68-4E8E-A4A0-E19C82165C55}"/>
              </a:ext>
            </a:extLst>
          </p:cNvPr>
          <p:cNvGrpSpPr/>
          <p:nvPr/>
        </p:nvGrpSpPr>
        <p:grpSpPr>
          <a:xfrm>
            <a:off x="794436" y="3188307"/>
            <a:ext cx="11106645" cy="3394815"/>
            <a:chOff x="794436" y="3188307"/>
            <a:chExt cx="11106645" cy="3394815"/>
          </a:xfrm>
        </p:grpSpPr>
        <p:pic>
          <p:nvPicPr>
            <p:cNvPr id="6146" name="Picture 2" descr="Sound Attenuation of Lined Sheet-Metal Ducts">
              <a:extLst>
                <a:ext uri="{FF2B5EF4-FFF2-40B4-BE49-F238E27FC236}">
                  <a16:creationId xmlns:a16="http://schemas.microsoft.com/office/drawing/2014/main" id="{AFD8C19E-00E0-4C64-A9BE-773E869199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" t="12416" r="2834" b="4398"/>
            <a:stretch/>
          </p:blipFill>
          <p:spPr bwMode="auto">
            <a:xfrm>
              <a:off x="794436" y="3647918"/>
              <a:ext cx="3605877" cy="2838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20F380-1619-4A0F-AE7B-F69F59A59BCC}"/>
                </a:ext>
              </a:extLst>
            </p:cNvPr>
            <p:cNvSpPr txBox="1"/>
            <p:nvPr/>
          </p:nvSpPr>
          <p:spPr>
            <a:xfrm>
              <a:off x="800186" y="3188307"/>
              <a:ext cx="22714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latin typeface="+mn-lt"/>
                </a:rPr>
                <a:t>Attenuation in duct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85B5A5-1DF8-4F46-8CEB-85916491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1864" y="4299320"/>
              <a:ext cx="6835348" cy="18254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6ACE7D-BC08-4460-9406-73799FF1D7DE}"/>
                </a:ext>
              </a:extLst>
            </p:cNvPr>
            <p:cNvSpPr/>
            <p:nvPr/>
          </p:nvSpPr>
          <p:spPr>
            <a:xfrm>
              <a:off x="7772961" y="6213790"/>
              <a:ext cx="41281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https://www.engineeringtoolbox.com/sound-attenuation-ducts-d_75.html</a:t>
              </a:r>
            </a:p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https://www.engineeringtoolbox.com/sound-attenuation-ducts-elbows-d_76.html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930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02"/>
    </mc:Choice>
    <mc:Fallback xmlns="">
      <p:transition spd="slow" advTm="65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4B986F4-95CA-4BE8-A89B-FC42E8FCDD97}"/>
              </a:ext>
            </a:extLst>
          </p:cNvPr>
          <p:cNvSpPr/>
          <p:nvPr/>
        </p:nvSpPr>
        <p:spPr>
          <a:xfrm>
            <a:off x="1420743" y="4566860"/>
            <a:ext cx="1764000" cy="7126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40000" y="1260000"/>
            <a:ext cx="5040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Apparent sound reduction index R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33807" y="1921347"/>
                <a:ext cx="2200602" cy="78386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nl-NL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NL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  <m:r>
                                <a:rPr lang="nl-NL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07" y="1921347"/>
                <a:ext cx="2200602" cy="78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379484" y="4689441"/>
                <a:ext cx="3864135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nl-NL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p>
                        <m:r>
                          <a:rPr lang="nl-NL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p>
                    </m:sSup>
                    <m:r>
                      <a:rPr lang="nl-NL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nl-NL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  <m:r>
                      <a:rPr lang="nl-NL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nl-NL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sub>
                    </m:sSub>
                    <m:r>
                      <a:rPr lang="nl-NL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nl-NL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  <m:r>
                              <a:rPr lang="nl-NL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nl-NL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nl-NL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484" y="4689441"/>
                <a:ext cx="3864135" cy="491288"/>
              </a:xfrm>
              <a:prstGeom prst="rect">
                <a:avLst/>
              </a:prstGeom>
              <a:blipFill>
                <a:blip r:embed="rId7"/>
                <a:stretch>
                  <a:fillRect t="-120988" r="-13565" b="-17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3D8CD5B-5DB5-4633-8F1D-48EF0310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9.3 Flanking sound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BF7B5-8D85-43A4-A187-0917CB2FBD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11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05C8D3-6570-4BCD-8C7A-0ED2465CAF14}"/>
                  </a:ext>
                </a:extLst>
              </p:cNvPr>
              <p:cNvSpPr/>
              <p:nvPr/>
            </p:nvSpPr>
            <p:spPr>
              <a:xfrm>
                <a:off x="1185248" y="2781787"/>
                <a:ext cx="33211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= apparent transmission factor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05C8D3-6570-4BCD-8C7A-0ED2465CA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248" y="2781787"/>
                <a:ext cx="3321166" cy="369332"/>
              </a:xfrm>
              <a:prstGeom prst="rect">
                <a:avLst/>
              </a:prstGeom>
              <a:blipFill>
                <a:blip r:embed="rId8"/>
                <a:stretch>
                  <a:fillRect t="-8197" r="-5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7C0D173-1096-4F87-9930-63651E20FD03}"/>
              </a:ext>
            </a:extLst>
          </p:cNvPr>
          <p:cNvGrpSpPr/>
          <p:nvPr/>
        </p:nvGrpSpPr>
        <p:grpSpPr>
          <a:xfrm>
            <a:off x="1945739" y="3912895"/>
            <a:ext cx="864096" cy="787963"/>
            <a:chOff x="1945739" y="3912895"/>
            <a:chExt cx="864096" cy="78796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27EFE7B-7CBC-456B-833C-4DDE70B6E9F5}"/>
                </a:ext>
              </a:extLst>
            </p:cNvPr>
            <p:cNvCxnSpPr>
              <a:cxnSpLocks/>
            </p:cNvCxnSpPr>
            <p:nvPr/>
          </p:nvCxnSpPr>
          <p:spPr>
            <a:xfrm>
              <a:off x="2265939" y="4253652"/>
              <a:ext cx="0" cy="4472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8322D2-BDB5-4AC6-BC93-110965871FA5}"/>
                </a:ext>
              </a:extLst>
            </p:cNvPr>
            <p:cNvSpPr txBox="1"/>
            <p:nvPr/>
          </p:nvSpPr>
          <p:spPr>
            <a:xfrm>
              <a:off x="1945739" y="3912895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direct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DF737C-A700-4C15-B918-D288583776AD}"/>
              </a:ext>
            </a:extLst>
          </p:cNvPr>
          <p:cNvGrpSpPr/>
          <p:nvPr/>
        </p:nvGrpSpPr>
        <p:grpSpPr>
          <a:xfrm>
            <a:off x="2424285" y="5180729"/>
            <a:ext cx="1047259" cy="756276"/>
            <a:chOff x="2424285" y="5180729"/>
            <a:chExt cx="1047259" cy="75627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92D36F-F7D2-4132-BDA9-E2036CA667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8186" y="5180729"/>
              <a:ext cx="0" cy="3931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02C31F-3C3C-413E-BAF2-BC9842119E47}"/>
                </a:ext>
              </a:extLst>
            </p:cNvPr>
            <p:cNvSpPr txBox="1"/>
            <p:nvPr/>
          </p:nvSpPr>
          <p:spPr>
            <a:xfrm>
              <a:off x="2424285" y="5567673"/>
              <a:ext cx="1047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flanking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6FFF20-FE3B-40B4-9DAA-9B5265C7D539}"/>
              </a:ext>
            </a:extLst>
          </p:cNvPr>
          <p:cNvGrpSpPr/>
          <p:nvPr/>
        </p:nvGrpSpPr>
        <p:grpSpPr>
          <a:xfrm>
            <a:off x="4245880" y="5180729"/>
            <a:ext cx="3722326" cy="997123"/>
            <a:chOff x="4245880" y="5180729"/>
            <a:chExt cx="3722326" cy="997123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BFE35DF-ABF9-4EEA-BAD5-B65674D7D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350" y="5180729"/>
              <a:ext cx="0" cy="3931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2A042A-FE0A-4956-B6C9-1303F861EB3F}"/>
                </a:ext>
              </a:extLst>
            </p:cNvPr>
            <p:cNvSpPr txBox="1"/>
            <p:nvPr/>
          </p:nvSpPr>
          <p:spPr>
            <a:xfrm>
              <a:off x="4245880" y="5531521"/>
              <a:ext cx="3722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indirect transmission between rooms</a:t>
              </a:r>
            </a:p>
            <a:p>
              <a:r>
                <a:rPr lang="en-US" dirty="0">
                  <a:latin typeface="+mn-lt"/>
                </a:rPr>
                <a:t>(ducts, suspended ceilings, etc.)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880AE3-2D14-444C-94C9-BB1B3037C00B}"/>
              </a:ext>
            </a:extLst>
          </p:cNvPr>
          <p:cNvGrpSpPr/>
          <p:nvPr/>
        </p:nvGrpSpPr>
        <p:grpSpPr>
          <a:xfrm>
            <a:off x="3421799" y="3627762"/>
            <a:ext cx="5773574" cy="1073096"/>
            <a:chOff x="3421799" y="3627762"/>
            <a:chExt cx="5773574" cy="107309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86C0ABD-1412-437D-A863-25494557A024}"/>
                </a:ext>
              </a:extLst>
            </p:cNvPr>
            <p:cNvCxnSpPr>
              <a:cxnSpLocks/>
            </p:cNvCxnSpPr>
            <p:nvPr/>
          </p:nvCxnSpPr>
          <p:spPr>
            <a:xfrm>
              <a:off x="3732001" y="4253652"/>
              <a:ext cx="0" cy="4472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DDB060-3D09-423A-B901-46A311F3D32D}"/>
                </a:ext>
              </a:extLst>
            </p:cNvPr>
            <p:cNvSpPr txBox="1"/>
            <p:nvPr/>
          </p:nvSpPr>
          <p:spPr>
            <a:xfrm>
              <a:off x="3421799" y="3627762"/>
              <a:ext cx="3321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parts, added to wall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(windows, doors apertures, etc.)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473A6D6-DDC1-4949-A147-4291D38ADA1E}"/>
                    </a:ext>
                  </a:extLst>
                </p:cNvPr>
                <p:cNvSpPr txBox="1"/>
                <p:nvPr/>
              </p:nvSpPr>
              <p:spPr>
                <a:xfrm>
                  <a:off x="6603092" y="3927769"/>
                  <a:ext cx="25922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+mn-lt"/>
                      <a:sym typeface="Wingdings" panose="05000000000000000000" pitchFamily="2" charset="2"/>
                    </a:rPr>
                    <a:t> Can be included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nl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473A6D6-DDC1-4949-A147-4291D38ADA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3092" y="3927769"/>
                  <a:ext cx="2592281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882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STC-vs-ASTC - Construction Canada">
            <a:extLst>
              <a:ext uri="{FF2B5EF4-FFF2-40B4-BE49-F238E27FC236}">
                <a16:creationId xmlns:a16="http://schemas.microsoft.com/office/drawing/2014/main" id="{C9482FD1-3BBC-4A96-8EDF-9B657EDF0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35" y="1164107"/>
            <a:ext cx="5182265" cy="255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EFE048-B25B-40D9-A44F-C33D720AE513}"/>
              </a:ext>
            </a:extLst>
          </p:cNvPr>
          <p:cNvSpPr txBox="1"/>
          <p:nvPr/>
        </p:nvSpPr>
        <p:spPr>
          <a:xfrm>
            <a:off x="7968206" y="1322053"/>
            <a:ext cx="39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D89407-0043-46CF-A960-9DE3FF99B641}"/>
              </a:ext>
            </a:extLst>
          </p:cNvPr>
          <p:cNvSpPr txBox="1"/>
          <p:nvPr/>
        </p:nvSpPr>
        <p:spPr>
          <a:xfrm>
            <a:off x="10743342" y="1322053"/>
            <a:ext cx="39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R’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763"/>
    </mc:Choice>
    <mc:Fallback xmlns="">
      <p:transition spd="slow" advTm="144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9272031-A7E9-4F6F-B959-D70DB15B3CF8}"/>
              </a:ext>
            </a:extLst>
          </p:cNvPr>
          <p:cNvGrpSpPr/>
          <p:nvPr/>
        </p:nvGrpSpPr>
        <p:grpSpPr>
          <a:xfrm>
            <a:off x="8184229" y="4572726"/>
            <a:ext cx="2690195" cy="1518275"/>
            <a:chOff x="8184233" y="4737411"/>
            <a:chExt cx="2690195" cy="1518275"/>
          </a:xfrm>
        </p:grpSpPr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444BF267-C388-4CB6-AE9A-F2C392A674F8}"/>
                </a:ext>
              </a:extLst>
            </p:cNvPr>
            <p:cNvSpPr/>
            <p:nvPr/>
          </p:nvSpPr>
          <p:spPr>
            <a:xfrm>
              <a:off x="8642196" y="4737411"/>
              <a:ext cx="2232232" cy="1060374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50196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DE2872AE-0911-49B2-842F-F28129BDA7F1}"/>
                </a:ext>
              </a:extLst>
            </p:cNvPr>
            <p:cNvSpPr/>
            <p:nvPr/>
          </p:nvSpPr>
          <p:spPr>
            <a:xfrm>
              <a:off x="8184233" y="5195312"/>
              <a:ext cx="2232232" cy="1060374"/>
            </a:xfrm>
            <a:prstGeom prst="parallelogram">
              <a:avLst>
                <a:gd name="adj" fmla="val 0"/>
              </a:avLst>
            </a:prstGeom>
            <a:solidFill>
              <a:srgbClr val="DEEBF7">
                <a:alpha val="50196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7CC0CA-29CA-4198-9CE9-8B741104F97E}"/>
              </a:ext>
            </a:extLst>
          </p:cNvPr>
          <p:cNvGrpSpPr/>
          <p:nvPr/>
        </p:nvGrpSpPr>
        <p:grpSpPr>
          <a:xfrm>
            <a:off x="8184233" y="4576357"/>
            <a:ext cx="2688067" cy="1523213"/>
            <a:chOff x="8184232" y="4732830"/>
            <a:chExt cx="2688067" cy="1523213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43515801-EF59-4C7A-B2FB-912C8D27B37D}"/>
                </a:ext>
              </a:extLst>
            </p:cNvPr>
            <p:cNvSpPr/>
            <p:nvPr/>
          </p:nvSpPr>
          <p:spPr>
            <a:xfrm>
              <a:off x="8184232" y="5807484"/>
              <a:ext cx="2688067" cy="448559"/>
            </a:xfrm>
            <a:prstGeom prst="parallelogram">
              <a:avLst>
                <a:gd name="adj" fmla="val 101445"/>
              </a:avLst>
            </a:prstGeom>
            <a:solidFill>
              <a:srgbClr val="FBE5D6">
                <a:alpha val="4509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47A67793-8404-4AD5-90E0-C40E6881379B}"/>
                </a:ext>
              </a:extLst>
            </p:cNvPr>
            <p:cNvSpPr/>
            <p:nvPr/>
          </p:nvSpPr>
          <p:spPr>
            <a:xfrm>
              <a:off x="8184232" y="4732830"/>
              <a:ext cx="2688067" cy="448559"/>
            </a:xfrm>
            <a:prstGeom prst="parallelogram">
              <a:avLst>
                <a:gd name="adj" fmla="val 101445"/>
              </a:avLst>
            </a:prstGeom>
            <a:solidFill>
              <a:srgbClr val="FBE5D6">
                <a:alpha val="45098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27EA16-796A-46BE-980C-0DDFCBFD0AD4}"/>
              </a:ext>
            </a:extLst>
          </p:cNvPr>
          <p:cNvGrpSpPr/>
          <p:nvPr/>
        </p:nvGrpSpPr>
        <p:grpSpPr>
          <a:xfrm>
            <a:off x="4135921" y="5124877"/>
            <a:ext cx="2940395" cy="196385"/>
            <a:chOff x="4135921" y="5124877"/>
            <a:chExt cx="2940395" cy="19638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E9B8B9-4885-4AB6-B85C-D48D4BE54520}"/>
                </a:ext>
              </a:extLst>
            </p:cNvPr>
            <p:cNvSpPr/>
            <p:nvPr/>
          </p:nvSpPr>
          <p:spPr>
            <a:xfrm>
              <a:off x="6761744" y="5124877"/>
              <a:ext cx="314572" cy="1963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B725DE5-92EC-45ED-B464-0412E8ADFC62}"/>
                </a:ext>
              </a:extLst>
            </p:cNvPr>
            <p:cNvSpPr/>
            <p:nvPr/>
          </p:nvSpPr>
          <p:spPr>
            <a:xfrm>
              <a:off x="4135921" y="5124877"/>
              <a:ext cx="314572" cy="1963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3082932-E7E7-4189-9848-A8107339B0FD}"/>
                </a:ext>
              </a:extLst>
            </p:cNvPr>
            <p:cNvSpPr/>
            <p:nvPr/>
          </p:nvSpPr>
          <p:spPr>
            <a:xfrm>
              <a:off x="5448644" y="5124877"/>
              <a:ext cx="314572" cy="19638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11A26CB-F328-4502-8CBC-61752618B827}"/>
              </a:ext>
            </a:extLst>
          </p:cNvPr>
          <p:cNvGrpSpPr/>
          <p:nvPr/>
        </p:nvGrpSpPr>
        <p:grpSpPr>
          <a:xfrm>
            <a:off x="2471766" y="5128946"/>
            <a:ext cx="2476083" cy="1131332"/>
            <a:chOff x="2789294" y="5210442"/>
            <a:chExt cx="2476083" cy="113133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A8F6EC-E897-4474-83B3-474C5CF0E647}"/>
                </a:ext>
              </a:extLst>
            </p:cNvPr>
            <p:cNvSpPr/>
            <p:nvPr/>
          </p:nvSpPr>
          <p:spPr>
            <a:xfrm>
              <a:off x="3150164" y="5210442"/>
              <a:ext cx="314572" cy="19638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6D41346-3C38-4F78-B9E3-FF04606FBD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6238" y="5643014"/>
              <a:ext cx="0" cy="4315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F102FB-93E3-43A8-9139-3703FF579252}"/>
                </a:ext>
              </a:extLst>
            </p:cNvPr>
            <p:cNvSpPr txBox="1"/>
            <p:nvPr/>
          </p:nvSpPr>
          <p:spPr>
            <a:xfrm>
              <a:off x="2789294" y="6003220"/>
              <a:ext cx="24760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Laboratory measurement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540000" y="1800000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We only consider </a:t>
            </a:r>
            <a:r>
              <a: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first order</a:t>
            </a:r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 flanking contributions.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D21827-4919-49F6-B1B5-36F40497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9.3 Flanking sound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1AB59-0A26-4408-8899-C90AD02AF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12</a:t>
            </a:fld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BA8922-5ECF-4CF3-BA17-C588596E0C5F}"/>
              </a:ext>
            </a:extLst>
          </p:cNvPr>
          <p:cNvSpPr/>
          <p:nvPr/>
        </p:nvSpPr>
        <p:spPr>
          <a:xfrm>
            <a:off x="540000" y="1260000"/>
            <a:ext cx="5040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Apparent sound reduction index R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737E63-9C28-4E98-814E-DB3828103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480" y="1967284"/>
            <a:ext cx="3850645" cy="2240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0F8FD4-F8A5-4CD2-898F-D10A7520DFD7}"/>
                  </a:ext>
                </a:extLst>
              </p:cNvPr>
              <p:cNvSpPr/>
              <p:nvPr/>
            </p:nvSpPr>
            <p:spPr>
              <a:xfrm>
                <a:off x="1881001" y="2407568"/>
                <a:ext cx="1864806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nl-NL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nl-NL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nl-NL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90F8FD4-F8A5-4CD2-898F-D10A7520D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001" y="2407568"/>
                <a:ext cx="1864806" cy="491288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974794-F6D0-43BD-ACA1-D5258E05C750}"/>
                  </a:ext>
                </a:extLst>
              </p:cNvPr>
              <p:cNvSpPr/>
              <p:nvPr/>
            </p:nvSpPr>
            <p:spPr>
              <a:xfrm>
                <a:off x="1872642" y="4305020"/>
                <a:ext cx="44932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+mn-lt"/>
                    <a:ea typeface="Cambria Math" charset="0"/>
                  </a:rPr>
                  <a:t>* The number of elements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latin typeface="+mn-lt"/>
                  </a:rPr>
                  <a:t> is usually 4.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974794-F6D0-43BD-ACA1-D5258E05C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42" y="4305020"/>
                <a:ext cx="4493281" cy="369332"/>
              </a:xfrm>
              <a:prstGeom prst="rect">
                <a:avLst/>
              </a:prstGeom>
              <a:blipFill>
                <a:blip r:embed="rId8"/>
                <a:stretch>
                  <a:fillRect l="-1085" t="-8197" r="-27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86F122B8-0233-4E34-8332-1B6E7B81116A}"/>
              </a:ext>
            </a:extLst>
          </p:cNvPr>
          <p:cNvGrpSpPr/>
          <p:nvPr/>
        </p:nvGrpSpPr>
        <p:grpSpPr>
          <a:xfrm>
            <a:off x="8184233" y="4581128"/>
            <a:ext cx="2688071" cy="1527627"/>
            <a:chOff x="6442216" y="3958412"/>
            <a:chExt cx="3577823" cy="2033272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07FDAD6C-110D-40D4-A2F2-C8F60691074F}"/>
                </a:ext>
              </a:extLst>
            </p:cNvPr>
            <p:cNvSpPr/>
            <p:nvPr/>
          </p:nvSpPr>
          <p:spPr>
            <a:xfrm>
              <a:off x="6442217" y="3958412"/>
              <a:ext cx="2089931" cy="2026922"/>
            </a:xfrm>
            <a:prstGeom prst="cube">
              <a:avLst>
                <a:gd name="adj" fmla="val 29699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83F734-9603-49D7-A439-D2A50D703E11}"/>
                </a:ext>
              </a:extLst>
            </p:cNvPr>
            <p:cNvCxnSpPr/>
            <p:nvPr/>
          </p:nvCxnSpPr>
          <p:spPr>
            <a:xfrm>
              <a:off x="7048938" y="3974602"/>
              <a:ext cx="0" cy="1421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FA552-6D13-4C93-8F57-1EF9D9B5089D}"/>
                </a:ext>
              </a:extLst>
            </p:cNvPr>
            <p:cNvCxnSpPr>
              <a:cxnSpLocks/>
            </p:cNvCxnSpPr>
            <p:nvPr/>
          </p:nvCxnSpPr>
          <p:spPr>
            <a:xfrm>
              <a:off x="7048938" y="5388295"/>
              <a:ext cx="297110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5582F5-D17A-44A8-B131-1FA13DC9C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2216" y="5395915"/>
              <a:ext cx="606722" cy="5957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4FC8FBF8-D9CE-44E9-A84E-29A5FECC0672}"/>
                </a:ext>
              </a:extLst>
            </p:cNvPr>
            <p:cNvSpPr/>
            <p:nvPr/>
          </p:nvSpPr>
          <p:spPr>
            <a:xfrm>
              <a:off x="7930108" y="3959362"/>
              <a:ext cx="2089931" cy="2026922"/>
            </a:xfrm>
            <a:prstGeom prst="cube">
              <a:avLst>
                <a:gd name="adj" fmla="val 29699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48E6807-56B8-4D2A-89A6-A20A57DAB198}"/>
                </a:ext>
              </a:extLst>
            </p:cNvPr>
            <p:cNvCxnSpPr>
              <a:cxnSpLocks/>
            </p:cNvCxnSpPr>
            <p:nvPr/>
          </p:nvCxnSpPr>
          <p:spPr>
            <a:xfrm>
              <a:off x="8328248" y="4971873"/>
              <a:ext cx="5040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0963A33-38B8-49DF-BE3B-C6BE61703277}"/>
                </a:ext>
              </a:extLst>
            </p:cNvPr>
            <p:cNvCxnSpPr/>
            <p:nvPr/>
          </p:nvCxnSpPr>
          <p:spPr>
            <a:xfrm flipH="1">
              <a:off x="7930108" y="4971873"/>
              <a:ext cx="398140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C17780-77FA-4430-9C68-F98FC9A5A09F}"/>
                </a:ext>
              </a:extLst>
            </p:cNvPr>
            <p:cNvCxnSpPr/>
            <p:nvPr/>
          </p:nvCxnSpPr>
          <p:spPr>
            <a:xfrm flipH="1">
              <a:off x="7531968" y="4971873"/>
              <a:ext cx="3981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CFF1C-2C00-4F3B-8CDE-9E964E9BD478}"/>
              </a:ext>
            </a:extLst>
          </p:cNvPr>
          <p:cNvGrpSpPr/>
          <p:nvPr/>
        </p:nvGrpSpPr>
        <p:grpSpPr>
          <a:xfrm>
            <a:off x="937839" y="2459168"/>
            <a:ext cx="2095999" cy="1689912"/>
            <a:chOff x="937839" y="2459168"/>
            <a:chExt cx="2095999" cy="1689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ED63D3A-3E48-4DFE-85C5-781CA137D55B}"/>
                    </a:ext>
                  </a:extLst>
                </p:cNvPr>
                <p:cNvSpPr/>
                <p:nvPr/>
              </p:nvSpPr>
              <p:spPr>
                <a:xfrm>
                  <a:off x="937839" y="3384575"/>
                  <a:ext cx="2080570" cy="7645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𝐷𝑑</m:t>
                            </m:r>
                          </m:sub>
                        </m:sSub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nl-NL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N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𝐹𝑑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ED63D3A-3E48-4DFE-85C5-781CA137D5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839" y="3384575"/>
                  <a:ext cx="2080570" cy="76450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C3B4A8E-2EED-4211-B9DF-087D4E07E631}"/>
                </a:ext>
              </a:extLst>
            </p:cNvPr>
            <p:cNvSpPr/>
            <p:nvPr/>
          </p:nvSpPr>
          <p:spPr>
            <a:xfrm>
              <a:off x="2641067" y="2459168"/>
              <a:ext cx="392771" cy="432048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709975-0430-4EC1-B4E6-08E3BC5257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6850" y="2891216"/>
              <a:ext cx="530241" cy="50400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DBF87-5E3D-4225-8EC9-FD84822B44BF}"/>
              </a:ext>
            </a:extLst>
          </p:cNvPr>
          <p:cNvGrpSpPr/>
          <p:nvPr/>
        </p:nvGrpSpPr>
        <p:grpSpPr>
          <a:xfrm>
            <a:off x="3293315" y="2459168"/>
            <a:ext cx="2444096" cy="1689911"/>
            <a:chOff x="3293315" y="2459168"/>
            <a:chExt cx="2444096" cy="16899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5977BB7-BAD4-4A1B-823F-9FFFC0C75BC0}"/>
                    </a:ext>
                  </a:extLst>
                </p:cNvPr>
                <p:cNvSpPr/>
                <p:nvPr/>
              </p:nvSpPr>
              <p:spPr>
                <a:xfrm>
                  <a:off x="3348039" y="3384574"/>
                  <a:ext cx="2389372" cy="7645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𝑚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𝐷𝑓</m:t>
                                </m:r>
                              </m:sub>
                            </m:sSub>
                          </m:e>
                        </m:nary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nl-N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𝐹𝑓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5977BB7-BAD4-4A1B-823F-9FFFC0C75B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039" y="3384574"/>
                  <a:ext cx="2389372" cy="76450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1EBE805-139B-4170-A1B0-EBD2B3B61A60}"/>
                </a:ext>
              </a:extLst>
            </p:cNvPr>
            <p:cNvSpPr/>
            <p:nvPr/>
          </p:nvSpPr>
          <p:spPr>
            <a:xfrm>
              <a:off x="3293315" y="2459168"/>
              <a:ext cx="392771" cy="432048"/>
            </a:xfrm>
            <a:prstGeom prst="round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64B22BD-66BE-4C55-801F-54B8AF2CF2C7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3489701" y="2891216"/>
              <a:ext cx="487914" cy="5040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FEBDF29-25EA-4A92-A390-7D3A6193B86E}"/>
                  </a:ext>
                </a:extLst>
              </p:cNvPr>
              <p:cNvSpPr/>
              <p:nvPr/>
            </p:nvSpPr>
            <p:spPr>
              <a:xfrm>
                <a:off x="623392" y="5013176"/>
                <a:ext cx="6783139" cy="8288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nl-NL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FEBDF29-25EA-4A92-A390-7D3A6193B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013176"/>
                <a:ext cx="6783139" cy="8288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50FF170-CA04-4019-AA60-D357CAB59DE9}"/>
              </a:ext>
            </a:extLst>
          </p:cNvPr>
          <p:cNvGrpSpPr/>
          <p:nvPr/>
        </p:nvGrpSpPr>
        <p:grpSpPr>
          <a:xfrm>
            <a:off x="9653090" y="2648540"/>
            <a:ext cx="290381" cy="552531"/>
            <a:chOff x="9653090" y="2648540"/>
            <a:chExt cx="290381" cy="55253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893BC02-BFBC-4CA7-A2B3-6EBE25BA226E}"/>
                </a:ext>
              </a:extLst>
            </p:cNvPr>
            <p:cNvSpPr/>
            <p:nvPr/>
          </p:nvSpPr>
          <p:spPr>
            <a:xfrm>
              <a:off x="9655471" y="2950085"/>
              <a:ext cx="288000" cy="250986"/>
            </a:xfrm>
            <a:prstGeom prst="round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7DC45A7-ADE6-47E0-9979-1257FE97D373}"/>
                </a:ext>
              </a:extLst>
            </p:cNvPr>
            <p:cNvSpPr/>
            <p:nvPr/>
          </p:nvSpPr>
          <p:spPr>
            <a:xfrm>
              <a:off x="9653090" y="2648540"/>
              <a:ext cx="288000" cy="250986"/>
            </a:xfrm>
            <a:prstGeom prst="round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E4EC83-A5B7-4ACA-B2CB-DC74BCA17DD3}"/>
              </a:ext>
            </a:extLst>
          </p:cNvPr>
          <p:cNvGrpSpPr/>
          <p:nvPr/>
        </p:nvGrpSpPr>
        <p:grpSpPr>
          <a:xfrm>
            <a:off x="9851482" y="2635468"/>
            <a:ext cx="571084" cy="1135428"/>
            <a:chOff x="9851482" y="2635468"/>
            <a:chExt cx="571084" cy="113542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F6C9246-620E-4A3E-BDFD-EA97AD221514}"/>
                </a:ext>
              </a:extLst>
            </p:cNvPr>
            <p:cNvSpPr/>
            <p:nvPr/>
          </p:nvSpPr>
          <p:spPr>
            <a:xfrm>
              <a:off x="10134566" y="2635468"/>
              <a:ext cx="288000" cy="250986"/>
            </a:xfrm>
            <a:prstGeom prst="round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5D425DE-F140-4EF5-88D8-D46059DD824A}"/>
                </a:ext>
              </a:extLst>
            </p:cNvPr>
            <p:cNvSpPr/>
            <p:nvPr/>
          </p:nvSpPr>
          <p:spPr>
            <a:xfrm>
              <a:off x="9851482" y="3519910"/>
              <a:ext cx="288000" cy="250986"/>
            </a:xfrm>
            <a:prstGeom prst="round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F5DE6D-87CF-4FC0-B4EB-7447AE5850E8}"/>
              </a:ext>
            </a:extLst>
          </p:cNvPr>
          <p:cNvSpPr txBox="1"/>
          <p:nvPr/>
        </p:nvSpPr>
        <p:spPr>
          <a:xfrm>
            <a:off x="7824192" y="3712395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Floor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9B46EA-DC21-40FB-9134-5475D2491AA7}"/>
              </a:ext>
            </a:extLst>
          </p:cNvPr>
          <p:cNvSpPr txBox="1"/>
          <p:nvPr/>
        </p:nvSpPr>
        <p:spPr>
          <a:xfrm>
            <a:off x="7340728" y="1787017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Ceiling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3D540C-4BE0-4258-B29C-FC9D78E51D7B}"/>
              </a:ext>
            </a:extLst>
          </p:cNvPr>
          <p:cNvSpPr txBox="1"/>
          <p:nvPr/>
        </p:nvSpPr>
        <p:spPr>
          <a:xfrm>
            <a:off x="9057802" y="1714543"/>
            <a:ext cx="1524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Partitioning wall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E5F64D-BA27-49C8-A7D9-4DC4B5FC73CB}"/>
              </a:ext>
            </a:extLst>
          </p:cNvPr>
          <p:cNvCxnSpPr>
            <a:cxnSpLocks/>
          </p:cNvCxnSpPr>
          <p:nvPr/>
        </p:nvCxnSpPr>
        <p:spPr>
          <a:xfrm flipH="1">
            <a:off x="9179031" y="1988840"/>
            <a:ext cx="229337" cy="454180"/>
          </a:xfrm>
          <a:prstGeom prst="line">
            <a:avLst/>
          </a:prstGeom>
          <a:ln>
            <a:prstDash val="dash"/>
            <a:tailEnd type="oval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7721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36"/>
    </mc:Choice>
    <mc:Fallback xmlns="">
      <p:transition spd="slow" advTm="178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67408" y="2564904"/>
                <a:ext cx="3971344" cy="7206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nl-NL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𝑅</m:t>
                          </m:r>
                        </m:e>
                        <m:sub>
                          <m:r>
                            <a:rPr lang="nl-NL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𝑖𝑗</m:t>
                          </m:r>
                        </m:sub>
                      </m:sSub>
                      <m:r>
                        <a:rPr lang="en-US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≈</m:t>
                      </m:r>
                      <m:f>
                        <m:f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nl-NL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NL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nl-NL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NL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den>
                      </m:f>
                      <m:r>
                        <a:rPr lang="nl-NL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sSub>
                        <m:sSub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𝑖𝑗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a:rPr lang="en-US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10</m:t>
                      </m:r>
                      <m:sSub>
                        <m:sSub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effectLst/>
                  <a:latin typeface="+mj-lt"/>
                  <a:ea typeface="Times New Roman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564904"/>
                <a:ext cx="3971344" cy="720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24B20A-13A6-4CE4-B189-A5E997A9247E}"/>
                  </a:ext>
                </a:extLst>
              </p:cNvPr>
              <p:cNvSpPr/>
              <p:nvPr/>
            </p:nvSpPr>
            <p:spPr>
              <a:xfrm>
                <a:off x="540000" y="1260000"/>
                <a:ext cx="8136904" cy="429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000" b="1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Flanking sound reduction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24B20A-13A6-4CE4-B189-A5E997A92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1260000"/>
                <a:ext cx="8136904" cy="429220"/>
              </a:xfrm>
              <a:prstGeom prst="rect">
                <a:avLst/>
              </a:prstGeom>
              <a:blipFill>
                <a:blip r:embed="rId7"/>
                <a:stretch>
                  <a:fillRect l="-825" t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5693113-9A4C-40CC-8727-2CDC8B22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9.3 Flanking sound transmission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56D0E7-8A45-483A-8969-CBC9923013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13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D61872-4DF6-4565-AB06-D535B29B69DA}"/>
                  </a:ext>
                </a:extLst>
              </p:cNvPr>
              <p:cNvSpPr txBox="1"/>
              <p:nvPr/>
            </p:nvSpPr>
            <p:spPr>
              <a:xfrm>
                <a:off x="1415480" y="3538517"/>
                <a:ext cx="4963340" cy="1556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&amp;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: Sound reduction index of element i and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: Vibration reduction index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: Direct transmission surface area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: Reference length = 1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: 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Length between the two elements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D61872-4DF6-4565-AB06-D535B29B6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3538517"/>
                <a:ext cx="4963340" cy="1556003"/>
              </a:xfrm>
              <a:prstGeom prst="rect">
                <a:avLst/>
              </a:prstGeom>
              <a:blipFill>
                <a:blip r:embed="rId8"/>
                <a:stretch>
                  <a:fillRect t="-156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B8368D-9FCB-4024-A6CF-715858A6F880}"/>
                  </a:ext>
                </a:extLst>
              </p:cNvPr>
              <p:cNvSpPr/>
              <p:nvPr/>
            </p:nvSpPr>
            <p:spPr>
              <a:xfrm>
                <a:off x="540000" y="1800000"/>
                <a:ext cx="7128792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Flanking transmission from </a:t>
                </a:r>
                <a:r>
                  <a:rPr lang="en-US" u="sng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element i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 to </a:t>
                </a:r>
                <a:r>
                  <a:rPr lang="en-US" u="sng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element j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𝑅</m:t>
                        </m:r>
                      </m:e>
                      <m:sub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  <a:sym typeface="Wingdings" panose="05000000000000000000" pitchFamily="2" charset="2"/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3B8368D-9FCB-4024-A6CF-715858A6F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1800000"/>
                <a:ext cx="7128792" cy="391646"/>
              </a:xfrm>
              <a:prstGeom prst="rect">
                <a:avLst/>
              </a:prstGeom>
              <a:blipFill>
                <a:blip r:embed="rId9"/>
                <a:stretch>
                  <a:fillRect l="-770" t="-769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9A7FE065-438A-4589-AA38-F10CD39D3C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0216" y="1606152"/>
            <a:ext cx="3434177" cy="24273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C409F1C-DCA1-4A89-A949-AE5CD27C13CC}"/>
              </a:ext>
            </a:extLst>
          </p:cNvPr>
          <p:cNvGrpSpPr/>
          <p:nvPr/>
        </p:nvGrpSpPr>
        <p:grpSpPr>
          <a:xfrm>
            <a:off x="8041690" y="2070336"/>
            <a:ext cx="1675063" cy="398065"/>
            <a:chOff x="8041690" y="2070336"/>
            <a:chExt cx="1675063" cy="3980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0BE25A-E4F3-4F1A-A9C6-94E5A40F15A2}"/>
                </a:ext>
              </a:extLst>
            </p:cNvPr>
            <p:cNvSpPr/>
            <p:nvPr/>
          </p:nvSpPr>
          <p:spPr>
            <a:xfrm>
              <a:off x="8211132" y="2070336"/>
              <a:ext cx="1505621" cy="11902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DA0AC8-CBDC-49C7-A947-0FF8874D42F2}"/>
                </a:ext>
              </a:extLst>
            </p:cNvPr>
            <p:cNvSpPr txBox="1"/>
            <p:nvPr/>
          </p:nvSpPr>
          <p:spPr>
            <a:xfrm>
              <a:off x="8041690" y="2129847"/>
              <a:ext cx="12145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+mn-lt"/>
                </a:rPr>
                <a:t>element i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A54EF7-C380-4BE9-A477-365B7DC1ABED}"/>
              </a:ext>
            </a:extLst>
          </p:cNvPr>
          <p:cNvGrpSpPr/>
          <p:nvPr/>
        </p:nvGrpSpPr>
        <p:grpSpPr>
          <a:xfrm>
            <a:off x="9863170" y="2070336"/>
            <a:ext cx="1985317" cy="398065"/>
            <a:chOff x="9863170" y="2070336"/>
            <a:chExt cx="1985317" cy="39806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8092FE-0879-4C54-9AA9-8DEE12BD11B3}"/>
                </a:ext>
              </a:extLst>
            </p:cNvPr>
            <p:cNvSpPr/>
            <p:nvPr/>
          </p:nvSpPr>
          <p:spPr>
            <a:xfrm>
              <a:off x="9863170" y="2070336"/>
              <a:ext cx="1424667" cy="11902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3D2105-C33A-4ACB-8FA2-1A6A4D6A362A}"/>
                </a:ext>
              </a:extLst>
            </p:cNvPr>
            <p:cNvSpPr txBox="1"/>
            <p:nvPr/>
          </p:nvSpPr>
          <p:spPr>
            <a:xfrm>
              <a:off x="10764142" y="2129847"/>
              <a:ext cx="1084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+mn-lt"/>
                </a:rPr>
                <a:t>element j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74DABB5-45F3-4AF9-8291-514D7054BDBD}"/>
              </a:ext>
            </a:extLst>
          </p:cNvPr>
          <p:cNvSpPr/>
          <p:nvPr/>
        </p:nvSpPr>
        <p:spPr>
          <a:xfrm>
            <a:off x="2495601" y="2762491"/>
            <a:ext cx="360040" cy="356145"/>
          </a:xfrm>
          <a:prstGeom prst="round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44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30"/>
    </mc:Choice>
    <mc:Fallback xmlns="">
      <p:transition spd="slow" advTm="96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39999" y="1800000"/>
            <a:ext cx="72559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Definition</a:t>
            </a:r>
            <a:endParaRPr lang="en-US" b="1" i="1" baseline="-25000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  <a:p>
            <a:pPr marL="742950" lvl="1" indent="-285750"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Parameter to describe how the vibrations pass from one part of the building to another</a:t>
            </a:r>
          </a:p>
          <a:p>
            <a:pPr marL="742950" lvl="1" indent="-285750">
              <a:buFont typeface="Calibri" panose="020F0502020204030204" pitchFamily="34" charset="0"/>
              <a:buChar char="-"/>
            </a:pPr>
            <a:r>
              <a:rPr lang="en-US" u="sng" dirty="0">
                <a:solidFill>
                  <a:srgbClr val="000000"/>
                </a:solidFill>
                <a:latin typeface="+mn-lt"/>
              </a:rPr>
              <a:t>Invariant quantity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to characterize the transmission across a junction</a:t>
            </a:r>
            <a:endParaRPr lang="en-US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199456" y="3198536"/>
                <a:ext cx="3237361" cy="8082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nl-NL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nl-NL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𝑖𝑗</m:t>
                          </m:r>
                        </m:sub>
                      </m:sSub>
                      <m:r>
                        <a:rPr lang="en-US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lang="en-US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+10</m:t>
                      </m:r>
                      <m:sSub>
                        <m:sSub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effectLst/>
                  <a:latin typeface="+mn-lt"/>
                  <a:ea typeface="Times New Roman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3198536"/>
                <a:ext cx="3237361" cy="808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7FCC75A-65BC-450D-AD54-E5E8F7CF4416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Vibration reduction index </a:t>
            </a:r>
            <a:r>
              <a:rPr lang="en-US" sz="2000" b="1" i="1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K</a:t>
            </a:r>
            <a:r>
              <a:rPr lang="en-US" sz="2000" b="1" i="1" baseline="-25000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ij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7506741-44A0-452D-8544-6646A59151B9}"/>
                  </a:ext>
                </a:extLst>
              </p:cNvPr>
              <p:cNvSpPr/>
              <p:nvPr/>
            </p:nvSpPr>
            <p:spPr>
              <a:xfrm>
                <a:off x="1410173" y="5238179"/>
                <a:ext cx="4829843" cy="6278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𝑙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Length between the two elements [m]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charset="0"/>
                        <a:cs typeface="Times New Roman" charset="0"/>
                      </a:rPr>
                      <m:t> &amp;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: absorption length of element </a:t>
                </a:r>
                <a:r>
                  <a:rPr lang="en-US" sz="1600" i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i 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and</a:t>
                </a:r>
                <a:r>
                  <a:rPr lang="en-US" sz="1600" i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j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[m]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7506741-44A0-452D-8544-6646A5915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173" y="5238179"/>
                <a:ext cx="4829843" cy="627864"/>
              </a:xfrm>
              <a:prstGeom prst="rect">
                <a:avLst/>
              </a:prstGeom>
              <a:blipFill>
                <a:blip r:embed="rId7"/>
                <a:stretch>
                  <a:fillRect t="-1942" b="-8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AEF8FFB-603F-4B7F-882E-63DAD51D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9.3 Flanking sound transmission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CE6A9-5159-4086-8C3C-C2596D432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14</a:t>
            </a:fld>
            <a:endParaRPr lang="nl-NL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8EE5AC-28E9-4D26-8F55-92D7B0462D0F}"/>
              </a:ext>
            </a:extLst>
          </p:cNvPr>
          <p:cNvGrpSpPr/>
          <p:nvPr/>
        </p:nvGrpSpPr>
        <p:grpSpPr>
          <a:xfrm>
            <a:off x="1410173" y="4150443"/>
            <a:ext cx="6274764" cy="957641"/>
            <a:chOff x="1410173" y="4150443"/>
            <a:chExt cx="6274764" cy="9576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AAA34AC-4C97-4B30-A7AD-6067B931152E}"/>
                    </a:ext>
                  </a:extLst>
                </p:cNvPr>
                <p:cNvSpPr/>
                <p:nvPr/>
              </p:nvSpPr>
              <p:spPr>
                <a:xfrm>
                  <a:off x="1410173" y="4150443"/>
                  <a:ext cx="1688090" cy="5003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acc>
                        <m:r>
                          <a:rPr lang="en-US" sz="1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AAA34AC-4C97-4B30-A7AD-6067B93115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0173" y="4150443"/>
                  <a:ext cx="1688090" cy="500393"/>
                </a:xfrm>
                <a:prstGeom prst="rect">
                  <a:avLst/>
                </a:prstGeom>
                <a:blipFill>
                  <a:blip r:embed="rId8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14019E-0753-49CE-A3C5-52C6E3FB4F02}"/>
                </a:ext>
              </a:extLst>
            </p:cNvPr>
            <p:cNvSpPr txBox="1"/>
            <p:nvPr/>
          </p:nvSpPr>
          <p:spPr>
            <a:xfrm>
              <a:off x="3010698" y="4231737"/>
              <a:ext cx="40574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+mn-lt"/>
                </a:rPr>
                <a:t>: Direction averaged velocity level difference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8CFA12E-1496-4431-A633-8E2007D2B51B}"/>
                    </a:ext>
                  </a:extLst>
                </p:cNvPr>
                <p:cNvSpPr/>
                <p:nvPr/>
              </p:nvSpPr>
              <p:spPr>
                <a:xfrm>
                  <a:off x="1942553" y="4603459"/>
                  <a:ext cx="5742384" cy="5046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</a:rPr>
                          </m:ctrlPr>
                        </m:sSubPr>
                        <m:e>
                          <m:r>
                            <a:rPr lang="nl-NL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lang="nl-NL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</a:rPr>
                            <m:t>𝑣</m:t>
                          </m:r>
                          <m:r>
                            <a:rPr lang="nl-NL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</a:rPr>
                            <m:t>,</m:t>
                          </m:r>
                          <m:r>
                            <a:rPr lang="nl-NL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</a:rPr>
                            <m:t>𝑖𝑗</m:t>
                          </m:r>
                        </m:sub>
                      </m:sSub>
                      <m:r>
                        <a:rPr lang="nl-NL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charset="0"/>
                        </a:rPr>
                        <m:t>=10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bg-BG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bg-BG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bg-BG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bg-BG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bg-BG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bg-BG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r>
                    <a:rPr lang="en-US" sz="1400" dirty="0">
                      <a:solidFill>
                        <a:srgbClr val="000000"/>
                      </a:solidFill>
                      <a:latin typeface="+mn-lt"/>
                    </a:rPr>
                    <a:t>: Velocity level difference</a:t>
                  </a: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8CFA12E-1496-4431-A633-8E2007D2B5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2553" y="4603459"/>
                  <a:ext cx="5742384" cy="504625"/>
                </a:xfrm>
                <a:prstGeom prst="rect">
                  <a:avLst/>
                </a:prstGeom>
                <a:blipFill>
                  <a:blip r:embed="rId9"/>
                  <a:stretch>
                    <a:fillRect b="-12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F80986-955E-4BEA-B9A2-4112728FDE72}"/>
              </a:ext>
            </a:extLst>
          </p:cNvPr>
          <p:cNvGrpSpPr/>
          <p:nvPr/>
        </p:nvGrpSpPr>
        <p:grpSpPr>
          <a:xfrm>
            <a:off x="7292267" y="4006771"/>
            <a:ext cx="4008234" cy="2170878"/>
            <a:chOff x="7292267" y="4006771"/>
            <a:chExt cx="4008234" cy="21708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E7E10FE-FE2A-4E99-B639-2219B694BCCB}"/>
                </a:ext>
              </a:extLst>
            </p:cNvPr>
            <p:cNvGrpSpPr/>
            <p:nvPr/>
          </p:nvGrpSpPr>
          <p:grpSpPr>
            <a:xfrm>
              <a:off x="7292267" y="4006771"/>
              <a:ext cx="3778069" cy="1683721"/>
              <a:chOff x="5752037" y="4635464"/>
              <a:chExt cx="3778069" cy="168372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C127BAB-5EE7-48DB-BD3C-E5BCC7D0F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52037" y="4990869"/>
                <a:ext cx="1810537" cy="844441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1306E21-A733-43B1-9BF5-BA3941E812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57305" y="5781214"/>
                <a:ext cx="95373" cy="25046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5F5980-98D1-47AD-97D6-F45543ED4CA7}"/>
                  </a:ext>
                </a:extLst>
              </p:cNvPr>
              <p:cNvSpPr/>
              <p:nvPr/>
            </p:nvSpPr>
            <p:spPr>
              <a:xfrm>
                <a:off x="6176615" y="6011408"/>
                <a:ext cx="23187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u="sng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Structural reverberation time</a:t>
                </a:r>
                <a:endParaRPr lang="en-US" sz="1400" u="sng" dirty="0">
                  <a:latin typeface="+mn-lt"/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BA8717F-0CA3-4EFD-9796-BA18E15044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2158" y="4911752"/>
                <a:ext cx="72007" cy="23701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6C0CA5-4C13-4CAB-9104-5502F49FE891}"/>
                  </a:ext>
                </a:extLst>
              </p:cNvPr>
              <p:cNvSpPr/>
              <p:nvPr/>
            </p:nvSpPr>
            <p:spPr>
              <a:xfrm>
                <a:off x="6175329" y="4635464"/>
                <a:ext cx="20077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Surface area of element </a:t>
                </a:r>
                <a:r>
                  <a:rPr lang="en-US" sz="1400" i="1" dirty="0" err="1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i</a:t>
                </a:r>
                <a:endParaRPr lang="en-US" sz="1400" i="1" dirty="0">
                  <a:latin typeface="+mn-lt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D9D18CF-5F39-4C26-A82D-9D7D8C128F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91864" y="5314033"/>
                <a:ext cx="249144" cy="746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7B63ADA-65BD-4E60-8B34-FB2C37A7E3D7}"/>
                  </a:ext>
                </a:extLst>
              </p:cNvPr>
              <p:cNvSpPr/>
              <p:nvPr/>
            </p:nvSpPr>
            <p:spPr>
              <a:xfrm>
                <a:off x="7806108" y="5137758"/>
                <a:ext cx="17239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Reference frequency,</a:t>
                </a:r>
                <a:br>
                  <a:rPr lang="en-US" sz="14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</a:br>
                <a:r>
                  <a:rPr lang="en-US" sz="14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1000 Hz</a:t>
                </a:r>
                <a:endParaRPr lang="en-US" sz="1400" dirty="0">
                  <a:latin typeface="+mn-lt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1A66FE-0C76-4AA6-A02E-A6874DC497B7}"/>
                </a:ext>
              </a:extLst>
            </p:cNvPr>
            <p:cNvSpPr/>
            <p:nvPr/>
          </p:nvSpPr>
          <p:spPr>
            <a:xfrm>
              <a:off x="7748812" y="5654429"/>
              <a:ext cx="355168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+mn-lt"/>
                  <a:ea typeface="맑은 고딕" panose="020B0503020000020004" pitchFamily="50" charset="-127"/>
                  <a:cs typeface="Times New Roman" panose="02020603050405020304" pitchFamily="18" charset="0"/>
                </a:rPr>
                <a:t>time that takes for the construction element to lose 60 dB of its vibration energy</a:t>
              </a:r>
              <a:endParaRPr lang="en-US" sz="1400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750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774"/>
    </mc:Choice>
    <mc:Fallback xmlns="">
      <p:transition spd="slow" advTm="152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E6B0-1532-4AE1-ADFF-997F2441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9.3 Flanking sound transmission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A99EB-BC64-411C-8F53-7270525F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3117412"/>
            <a:ext cx="4129169" cy="2504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110E8D-32C5-4AD7-9E6C-E85C9F3A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66" y="3188888"/>
            <a:ext cx="4179264" cy="24832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8039B4-7DD6-47C1-9BDF-4D1AF7D6F2E1}"/>
              </a:ext>
            </a:extLst>
          </p:cNvPr>
          <p:cNvSpPr/>
          <p:nvPr/>
        </p:nvSpPr>
        <p:spPr>
          <a:xfrm>
            <a:off x="3791744" y="6313334"/>
            <a:ext cx="8208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rgbClr val="000000"/>
                </a:solidFill>
                <a:latin typeface="+mn-lt"/>
              </a:rPr>
              <a:t>Master thesis of Smits, J.P.M., TU/e, 2007</a:t>
            </a:r>
          </a:p>
          <a:p>
            <a:pPr algn="r"/>
            <a:r>
              <a:rPr lang="en-US" sz="900" dirty="0">
                <a:solidFill>
                  <a:srgbClr val="000000"/>
                </a:solidFill>
                <a:latin typeface="+mn-lt"/>
              </a:rPr>
              <a:t>https://research.tue.nl/en/studentthesis/vibration-reduction-index-of-junctions-with-double-leaf-separating-walls(1d42342a-3a2f-4571-84f5-daa50cf489c8).html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46A23C-D07D-4C40-98D2-230223069D9A}"/>
              </a:ext>
            </a:extLst>
          </p:cNvPr>
          <p:cNvSpPr/>
          <p:nvPr/>
        </p:nvSpPr>
        <p:spPr>
          <a:xfrm>
            <a:off x="6240016" y="2433398"/>
            <a:ext cx="4032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Measurement setup</a:t>
            </a:r>
          </a:p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for the structural reverberation time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287C6-9B83-4AAF-9071-40004481A16A}"/>
              </a:ext>
            </a:extLst>
          </p:cNvPr>
          <p:cNvSpPr/>
          <p:nvPr/>
        </p:nvSpPr>
        <p:spPr>
          <a:xfrm>
            <a:off x="1343472" y="2430462"/>
            <a:ext cx="4032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Measurement setup</a:t>
            </a:r>
          </a:p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for the velocity level difference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EC7DC-4816-458A-A067-780B197561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15</a:t>
            </a:fld>
            <a:endParaRPr lang="nl-NL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DB824E-C2B4-405C-81C3-38E52382AFA0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Vibration reduction index </a:t>
            </a:r>
            <a:r>
              <a:rPr lang="en-US" sz="2000" b="1" i="1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K</a:t>
            </a:r>
            <a:r>
              <a:rPr lang="en-US" sz="2000" b="1" i="1" baseline="-25000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ij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64728A-53A3-459E-8515-49277ED8DD26}"/>
              </a:ext>
            </a:extLst>
          </p:cNvPr>
          <p:cNvSpPr/>
          <p:nvPr/>
        </p:nvSpPr>
        <p:spPr>
          <a:xfrm>
            <a:off x="539999" y="1800000"/>
            <a:ext cx="2819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By measurement</a:t>
            </a:r>
            <a:endParaRPr lang="en-US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92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59"/>
    </mc:Choice>
    <mc:Fallback xmlns="">
      <p:transition spd="slow" advTm="6295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EF1F2A-C400-4703-9536-FF78FB939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004" y="2048455"/>
            <a:ext cx="4972689" cy="3868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70143" y="4852811"/>
                <a:ext cx="2975366" cy="37555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nl-NL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nl-NL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13</m:t>
                          </m:r>
                        </m:sub>
                      </m:sSub>
                      <m:r>
                        <a:rPr lang="en-US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=8.7+17.1</m:t>
                      </m:r>
                      <m:r>
                        <m:rPr>
                          <m:sty m:val="p"/>
                        </m:rPr>
                        <a:rPr lang="en-US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M</m:t>
                      </m:r>
                      <m:r>
                        <a:rPr lang="en-US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+5.7</m:t>
                      </m:r>
                      <m:sSup>
                        <m:sSup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𝑀</m:t>
                          </m:r>
                        </m:e>
                        <m:sup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effectLst/>
                  <a:latin typeface="+mj-lt"/>
                  <a:ea typeface="Times New Roman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43" y="4852811"/>
                <a:ext cx="2975366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70143" y="4476975"/>
                <a:ext cx="2079287" cy="37555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nl-NL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nl-NL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12</m:t>
                          </m:r>
                        </m:sub>
                      </m:sSub>
                      <m:r>
                        <a:rPr lang="en-US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=8.7+5.7</m:t>
                      </m:r>
                      <m:sSup>
                        <m:sSupPr>
                          <m:ctrlP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𝑀</m:t>
                          </m:r>
                        </m:e>
                        <m:sup>
                          <m:r>
                            <a:rPr lang="en-US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effectLst/>
                  <a:latin typeface="+mj-lt"/>
                  <a:ea typeface="Times New Roman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43" y="4476975"/>
                <a:ext cx="2079287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A3CD6FF-39A9-44AA-94D9-1209BB3BAD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31" y="5399408"/>
            <a:ext cx="3101529" cy="6218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4DCED4D-B784-4D26-B66D-5D596D1819D9}"/>
              </a:ext>
            </a:extLst>
          </p:cNvPr>
          <p:cNvGrpSpPr/>
          <p:nvPr/>
        </p:nvGrpSpPr>
        <p:grpSpPr>
          <a:xfrm>
            <a:off x="893641" y="2373186"/>
            <a:ext cx="2062971" cy="1730299"/>
            <a:chOff x="1658683" y="2074958"/>
            <a:chExt cx="2062971" cy="17302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7A919FE-5DB6-40B2-9BB3-4E97F14D9BBB}"/>
                </a:ext>
              </a:extLst>
            </p:cNvPr>
            <p:cNvSpPr/>
            <p:nvPr/>
          </p:nvSpPr>
          <p:spPr>
            <a:xfrm>
              <a:off x="1658683" y="2790275"/>
              <a:ext cx="453775" cy="2880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5E2134C-FBD1-4BD7-9160-CDC0109E3DC9}"/>
                </a:ext>
              </a:extLst>
            </p:cNvPr>
            <p:cNvCxnSpPr/>
            <p:nvPr/>
          </p:nvCxnSpPr>
          <p:spPr>
            <a:xfrm>
              <a:off x="2544505" y="2074958"/>
              <a:ext cx="0" cy="64807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FF03D0F-9558-4CB2-BC33-3942D03F55D5}"/>
                </a:ext>
              </a:extLst>
            </p:cNvPr>
            <p:cNvCxnSpPr/>
            <p:nvPr/>
          </p:nvCxnSpPr>
          <p:spPr>
            <a:xfrm>
              <a:off x="2767670" y="2074958"/>
              <a:ext cx="0" cy="64807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50987E-0095-4A22-AA40-696710A15E1B}"/>
                </a:ext>
              </a:extLst>
            </p:cNvPr>
            <p:cNvCxnSpPr/>
            <p:nvPr/>
          </p:nvCxnSpPr>
          <p:spPr>
            <a:xfrm>
              <a:off x="2544505" y="3155078"/>
              <a:ext cx="0" cy="64807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FC1736A-4B3B-4CB0-B57A-34B6FE5965E9}"/>
                </a:ext>
              </a:extLst>
            </p:cNvPr>
            <p:cNvCxnSpPr/>
            <p:nvPr/>
          </p:nvCxnSpPr>
          <p:spPr>
            <a:xfrm>
              <a:off x="2767670" y="3150315"/>
              <a:ext cx="0" cy="64807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12429C-BA13-4EB8-B48C-D2E791CAF6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409" y="2718267"/>
              <a:ext cx="86409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776549-122B-4ABE-9B7D-F8CB2C026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0529" y="2718267"/>
              <a:ext cx="86409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11D72D-9DAE-4CD7-9726-A2F1402055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0409" y="3157185"/>
              <a:ext cx="86409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86824A-66DC-40D8-BAAE-102CFE5947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0529" y="3157185"/>
              <a:ext cx="86409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B2775EA-AB0B-423A-B0A2-2CB289E248C3}"/>
                </a:ext>
              </a:extLst>
            </p:cNvPr>
            <p:cNvSpPr/>
            <p:nvPr/>
          </p:nvSpPr>
          <p:spPr>
            <a:xfrm>
              <a:off x="3267879" y="2804854"/>
              <a:ext cx="453775" cy="2880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5199EE-4091-4212-AF32-A9EF83F4E702}"/>
                </a:ext>
              </a:extLst>
            </p:cNvPr>
            <p:cNvSpPr/>
            <p:nvPr/>
          </p:nvSpPr>
          <p:spPr>
            <a:xfrm>
              <a:off x="2436371" y="2083047"/>
              <a:ext cx="453775" cy="2880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813DF7-A5A2-4269-AB03-7E476EBC374F}"/>
                </a:ext>
              </a:extLst>
            </p:cNvPr>
            <p:cNvSpPr/>
            <p:nvPr/>
          </p:nvSpPr>
          <p:spPr>
            <a:xfrm>
              <a:off x="2436371" y="3517225"/>
              <a:ext cx="453775" cy="2880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4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0E3BF62-6791-441C-8755-187B8E80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9.3 Flanking sound transmission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3B7D1-F374-4560-8F89-087EF44991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16</a:t>
            </a:fld>
            <a:endParaRPr lang="nl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9B9078-CD88-424F-B30F-5D6BFDBB0B72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Vibration reduction index </a:t>
            </a:r>
            <a:r>
              <a:rPr lang="en-US" sz="2000" b="1" i="1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K</a:t>
            </a:r>
            <a:r>
              <a:rPr lang="en-US" sz="2000" b="1" i="1" baseline="-25000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ij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F2842E-D130-40B2-B13D-2443CAC0740C}"/>
              </a:ext>
            </a:extLst>
          </p:cNvPr>
          <p:cNvSpPr/>
          <p:nvPr/>
        </p:nvSpPr>
        <p:spPr>
          <a:xfrm>
            <a:off x="539999" y="1800000"/>
            <a:ext cx="2819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By energy-based model</a:t>
            </a:r>
            <a:endParaRPr lang="en-US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344D01-ED6C-43ED-B667-DD07C16A358D}"/>
              </a:ext>
            </a:extLst>
          </p:cNvPr>
          <p:cNvGrpSpPr/>
          <p:nvPr/>
        </p:nvGrpSpPr>
        <p:grpSpPr>
          <a:xfrm>
            <a:off x="3544969" y="2299751"/>
            <a:ext cx="2832189" cy="1944000"/>
            <a:chOff x="511231" y="2452519"/>
            <a:chExt cx="2832189" cy="1944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6022CBE-25DB-45EA-8F66-2B116EFEEF70}"/>
                </a:ext>
              </a:extLst>
            </p:cNvPr>
            <p:cNvSpPr/>
            <p:nvPr/>
          </p:nvSpPr>
          <p:spPr>
            <a:xfrm>
              <a:off x="755820" y="2452519"/>
              <a:ext cx="130450" cy="19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3480FD-2E23-4DF7-9D10-A1DDF9962A67}"/>
                </a:ext>
              </a:extLst>
            </p:cNvPr>
            <p:cNvSpPr/>
            <p:nvPr/>
          </p:nvSpPr>
          <p:spPr>
            <a:xfrm>
              <a:off x="511231" y="2798548"/>
              <a:ext cx="2819698" cy="12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47C448-1B95-4204-A5E9-7C8D492BF3FB}"/>
                </a:ext>
              </a:extLst>
            </p:cNvPr>
            <p:cNvSpPr/>
            <p:nvPr/>
          </p:nvSpPr>
          <p:spPr>
            <a:xfrm>
              <a:off x="1869191" y="2452519"/>
              <a:ext cx="130450" cy="19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4D51002-F6B9-4E49-9E92-07E4D6151AE6}"/>
                </a:ext>
              </a:extLst>
            </p:cNvPr>
            <p:cNvSpPr/>
            <p:nvPr/>
          </p:nvSpPr>
          <p:spPr>
            <a:xfrm>
              <a:off x="2982561" y="2452519"/>
              <a:ext cx="130450" cy="1944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42FA374-B611-430C-A5B4-DD57D2234EF5}"/>
                </a:ext>
              </a:extLst>
            </p:cNvPr>
            <p:cNvSpPr/>
            <p:nvPr/>
          </p:nvSpPr>
          <p:spPr>
            <a:xfrm>
              <a:off x="523722" y="3974180"/>
              <a:ext cx="2819698" cy="12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CBF3BDD-A2DA-45F0-9B75-18A6601FE1F5}"/>
              </a:ext>
            </a:extLst>
          </p:cNvPr>
          <p:cNvSpPr/>
          <p:nvPr/>
        </p:nvSpPr>
        <p:spPr>
          <a:xfrm>
            <a:off x="4767518" y="2518169"/>
            <a:ext cx="391827" cy="391827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8802F58-043D-4F24-8E1B-75AF5C1168B1}"/>
              </a:ext>
            </a:extLst>
          </p:cNvPr>
          <p:cNvSpPr/>
          <p:nvPr/>
        </p:nvSpPr>
        <p:spPr>
          <a:xfrm>
            <a:off x="4773589" y="3683289"/>
            <a:ext cx="391827" cy="391827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537F87-5231-4FB4-BA6A-A7A3425F9B14}"/>
              </a:ext>
            </a:extLst>
          </p:cNvPr>
          <p:cNvSpPr txBox="1"/>
          <p:nvPr/>
        </p:nvSpPr>
        <p:spPr>
          <a:xfrm>
            <a:off x="3908566" y="308695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Source room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A02D73-2A55-4260-A0BC-4CF793487E22}"/>
              </a:ext>
            </a:extLst>
          </p:cNvPr>
          <p:cNvSpPr txBox="1"/>
          <p:nvPr/>
        </p:nvSpPr>
        <p:spPr>
          <a:xfrm>
            <a:off x="5001684" y="308695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Receiver room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33CDA0-19D4-4DB8-B85D-BB8537D1B2FA}"/>
              </a:ext>
            </a:extLst>
          </p:cNvPr>
          <p:cNvCxnSpPr/>
          <p:nvPr/>
        </p:nvCxnSpPr>
        <p:spPr>
          <a:xfrm>
            <a:off x="1415480" y="3284984"/>
            <a:ext cx="1008112" cy="0"/>
          </a:xfrm>
          <a:prstGeom prst="straightConnector1">
            <a:avLst/>
          </a:prstGeom>
          <a:ln w="38100">
            <a:solidFill>
              <a:srgbClr val="5B9B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33FB3D-BB00-46F8-B6BF-304606129D1C}"/>
              </a:ext>
            </a:extLst>
          </p:cNvPr>
          <p:cNvCxnSpPr>
            <a:cxnSpLocks/>
          </p:cNvCxnSpPr>
          <p:nvPr/>
        </p:nvCxnSpPr>
        <p:spPr>
          <a:xfrm flipV="1">
            <a:off x="1423621" y="2688736"/>
            <a:ext cx="468000" cy="504000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2115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733"/>
    </mc:Choice>
    <mc:Fallback xmlns="">
      <p:transition spd="slow" advTm="163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89D9-5D37-4983-9C53-7CC803C0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9.3 Flanking sound transmission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B417B-35CD-41E6-B6BF-08C4533253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17</a:t>
            </a:fld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95F1AA-89D7-4305-B9C5-7050500AE2B8}"/>
              </a:ext>
            </a:extLst>
          </p:cNvPr>
          <p:cNvGrpSpPr/>
          <p:nvPr/>
        </p:nvGrpSpPr>
        <p:grpSpPr>
          <a:xfrm>
            <a:off x="944738" y="2816742"/>
            <a:ext cx="4320480" cy="3675957"/>
            <a:chOff x="321289" y="1628800"/>
            <a:chExt cx="5866744" cy="49874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B00797-A5DA-42A6-A0C4-BD5C0C128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424" y="3170479"/>
              <a:ext cx="4400356" cy="300563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CA3FD6-DB75-4A9A-8A37-E19132AF0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7526" y="1628800"/>
              <a:ext cx="4514270" cy="13681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08CAF9-433D-4EAB-A81A-CB20A2D06D42}"/>
                </a:ext>
              </a:extLst>
            </p:cNvPr>
            <p:cNvSpPr/>
            <p:nvPr/>
          </p:nvSpPr>
          <p:spPr>
            <a:xfrm>
              <a:off x="321289" y="6385406"/>
              <a:ext cx="58667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</a:rPr>
                <a:t>J.D. Quirt et al., inter-noise 2014, Controlling flanking transmission due to continuous elements in joist floors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F906CA-5C0F-4842-A250-46D37AED80D3}"/>
                  </a:ext>
                </a:extLst>
              </p:cNvPr>
              <p:cNvSpPr/>
              <p:nvPr/>
            </p:nvSpPr>
            <p:spPr>
              <a:xfrm>
                <a:off x="540000" y="1233275"/>
                <a:ext cx="5982663" cy="74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nl-NL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CF906CA-5C0F-4842-A250-46D37AED8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1233275"/>
                <a:ext cx="5982663" cy="74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F49AEB-5490-4B4A-9316-0BAD36C74C38}"/>
                  </a:ext>
                </a:extLst>
              </p:cNvPr>
              <p:cNvSpPr/>
              <p:nvPr/>
            </p:nvSpPr>
            <p:spPr>
              <a:xfrm>
                <a:off x="540000" y="1980274"/>
                <a:ext cx="3473515" cy="650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nl-NL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𝑅</m:t>
                          </m:r>
                        </m:e>
                        <m:sub>
                          <m:r>
                            <a:rPr lang="nl-NL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≈</m:t>
                      </m:r>
                      <m:f>
                        <m:f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nl-NL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NL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nl-NL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NL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den>
                      </m:f>
                      <m:r>
                        <a:rPr lang="nl-NL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10</m:t>
                      </m:r>
                      <m:sSub>
                        <m:sSub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6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6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effectLst/>
                  <a:latin typeface="+mj-lt"/>
                  <a:ea typeface="Times New Roman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F49AEB-5490-4B4A-9316-0BAD36C74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1980274"/>
                <a:ext cx="3473515" cy="6508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410DCDD-318B-4762-9676-B24A687B6ACF}"/>
              </a:ext>
            </a:extLst>
          </p:cNvPr>
          <p:cNvGrpSpPr/>
          <p:nvPr/>
        </p:nvGrpSpPr>
        <p:grpSpPr>
          <a:xfrm>
            <a:off x="4619914" y="2108066"/>
            <a:ext cx="6744378" cy="4214639"/>
            <a:chOff x="4619914" y="2108066"/>
            <a:chExt cx="6744378" cy="42146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E6BAF-1F92-43A4-90AB-C854C480F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3968" y="2631158"/>
              <a:ext cx="4776638" cy="3691547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68A807-7555-40FE-AF05-87BB3868AC9F}"/>
                </a:ext>
              </a:extLst>
            </p:cNvPr>
            <p:cNvGrpSpPr/>
            <p:nvPr/>
          </p:nvGrpSpPr>
          <p:grpSpPr>
            <a:xfrm>
              <a:off x="4619914" y="2108066"/>
              <a:ext cx="6744378" cy="358368"/>
              <a:chOff x="395536" y="5354160"/>
              <a:chExt cx="6744378" cy="35836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3BCD04-573D-4EE5-B70B-D5AB6CA0227F}"/>
                  </a:ext>
                </a:extLst>
              </p:cNvPr>
              <p:cNvSpPr/>
              <p:nvPr/>
            </p:nvSpPr>
            <p:spPr>
              <a:xfrm>
                <a:off x="395536" y="5354160"/>
                <a:ext cx="576064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In case of additional damping layer on the flanking elements: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F5ED599B-636F-4EBB-8F19-594A060C376A}"/>
                      </a:ext>
                    </a:extLst>
                  </p:cNvPr>
                  <p:cNvSpPr/>
                  <p:nvPr/>
                </p:nvSpPr>
                <p:spPr>
                  <a:xfrm>
                    <a:off x="5472022" y="5354160"/>
                    <a:ext cx="1667892" cy="3583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∆</m:t>
                            </m:r>
                            <m:r>
                              <a:rPr lang="nl-NL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nl-NL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1600" dirty="0">
                        <a:solidFill>
                          <a:srgbClr val="000000"/>
                        </a:solidFill>
                      </a:rPr>
                      <a:t> and/or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charset="0"/>
                              </a:rPr>
                              <m:t>∆</m:t>
                            </m:r>
                            <m:r>
                              <a:rPr lang="nl-NL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F5ED599B-636F-4EBB-8F19-594A060C37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2022" y="5354160"/>
                    <a:ext cx="1667892" cy="35836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5085" b="-152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01F307-6B2F-4A8D-9D9E-FA7E721AF7AC}"/>
                    </a:ext>
                  </a:extLst>
                </p14:cNvPr>
                <p14:cNvContentPartPr/>
                <p14:nvPr/>
              </p14:nvContentPartPr>
              <p14:xfrm>
                <a:off x="6929295" y="4043063"/>
                <a:ext cx="1496520" cy="1440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01F307-6B2F-4A8D-9D9E-FA7E721AF7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11299" y="4007063"/>
                  <a:ext cx="1532151" cy="15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1727A0-3E2E-4DCE-B7FB-6CACE18A635A}"/>
                    </a:ext>
                  </a:extLst>
                </p14:cNvPr>
                <p14:cNvContentPartPr/>
                <p14:nvPr/>
              </p14:nvContentPartPr>
              <p14:xfrm>
                <a:off x="8902095" y="3008423"/>
                <a:ext cx="462240" cy="1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1727A0-3E2E-4DCE-B7FB-6CACE18A63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84095" y="2972423"/>
                  <a:ext cx="497880" cy="83160"/>
                </a:xfrm>
                <a:prstGeom prst="rect">
                  <a:avLst/>
                </a:prstGeom>
              </p:spPr>
            </p:pic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84973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387"/>
    </mc:Choice>
    <mc:Fallback xmlns="">
      <p:transition spd="slow" advTm="132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84DD0-4008-449D-BB9A-33D3A8A6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9.3 Flanking sound transmission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D7605-0D34-46BE-8FA0-9BC2A85FA2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18</a:t>
            </a:fld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21365-9EEA-4CA8-B8AE-4DFE498E5EE1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How to reduce flanking transmission?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32364-CD66-491D-A9B6-8E8A51E9B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06"/>
          <a:stretch/>
        </p:blipFill>
        <p:spPr>
          <a:xfrm>
            <a:off x="540000" y="2133230"/>
            <a:ext cx="4597977" cy="2541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08BB5-B45D-441E-AF97-8C9C79740CA1}"/>
              </a:ext>
            </a:extLst>
          </p:cNvPr>
          <p:cNvSpPr txBox="1"/>
          <p:nvPr/>
        </p:nvSpPr>
        <p:spPr>
          <a:xfrm>
            <a:off x="540000" y="1844824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Damping layers at junctions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2FF9D9-E4AB-416C-B41B-C7202B27ABC0}"/>
              </a:ext>
            </a:extLst>
          </p:cNvPr>
          <p:cNvGrpSpPr/>
          <p:nvPr/>
        </p:nvGrpSpPr>
        <p:grpSpPr>
          <a:xfrm>
            <a:off x="6098769" y="1916832"/>
            <a:ext cx="4949005" cy="3711754"/>
            <a:chOff x="6098906" y="2070902"/>
            <a:chExt cx="4499095" cy="33743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B19984-CD24-4286-B79E-5800B8745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8906" y="2070902"/>
              <a:ext cx="4499095" cy="337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D9C00D8-EF70-47F2-B3DB-9DE134A204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94"/>
            <a:stretch/>
          </p:blipFill>
          <p:spPr bwMode="auto">
            <a:xfrm>
              <a:off x="6155299" y="3300183"/>
              <a:ext cx="947556" cy="979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1ED961-A1C3-40D9-97FA-7133EB941567}"/>
                </a:ext>
              </a:extLst>
            </p:cNvPr>
            <p:cNvSpPr/>
            <p:nvPr/>
          </p:nvSpPr>
          <p:spPr>
            <a:xfrm>
              <a:off x="6155299" y="5120647"/>
              <a:ext cx="1683503" cy="251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+mn-lt"/>
                </a:rPr>
                <a:t>Kinetics Noise Control, Inc.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A321DB-5F4E-4671-AEE8-213745CDE265}"/>
                </a:ext>
              </a:extLst>
            </p:cNvPr>
            <p:cNvSpPr/>
            <p:nvPr/>
          </p:nvSpPr>
          <p:spPr>
            <a:xfrm>
              <a:off x="6539780" y="2607807"/>
              <a:ext cx="458233" cy="4582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92513F-27B7-4DF8-943D-75D6BB8AA7A4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 flipH="1">
              <a:off x="6675173" y="3066040"/>
              <a:ext cx="93724" cy="234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104827-973A-4050-A1D7-8C716B2BA0C5}"/>
              </a:ext>
            </a:extLst>
          </p:cNvPr>
          <p:cNvSpPr txBox="1"/>
          <p:nvPr/>
        </p:nvSpPr>
        <p:spPr>
          <a:xfrm>
            <a:off x="6094200" y="184223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Structural decoupling</a:t>
            </a:r>
          </a:p>
        </p:txBody>
      </p:sp>
    </p:spTree>
    <p:extLst>
      <p:ext uri="{BB962C8B-B14F-4D97-AF65-F5344CB8AC3E}">
        <p14:creationId xmlns:p14="http://schemas.microsoft.com/office/powerpoint/2010/main" val="35905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33"/>
    </mc:Choice>
    <mc:Fallback xmlns="">
      <p:transition spd="slow" advTm="362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7EB0-2BCE-411E-AA86-A44388A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 </a:t>
            </a:r>
            <a:r>
              <a:rPr lang="en-US" dirty="0"/>
              <a:t>Lecture B.3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CD57E-B9A8-4779-9566-41B3586DFB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</a:t>
            </a:fld>
            <a:endParaRPr lang="nl-NL"/>
          </a:p>
        </p:txBody>
      </p:sp>
      <p:pic>
        <p:nvPicPr>
          <p:cNvPr id="1034" name="Picture 10" descr="How to fix sound flanking and indirect sound leaks">
            <a:extLst>
              <a:ext uri="{FF2B5EF4-FFF2-40B4-BE49-F238E27FC236}">
                <a16:creationId xmlns:a16="http://schemas.microsoft.com/office/drawing/2014/main" id="{6796AABC-41F0-4821-BCD6-17C20B660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14" y="1781672"/>
            <a:ext cx="3865940" cy="20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4A9E3B-253A-4630-B289-8465DA6AA5CB}"/>
              </a:ext>
            </a:extLst>
          </p:cNvPr>
          <p:cNvGrpSpPr/>
          <p:nvPr/>
        </p:nvGrpSpPr>
        <p:grpSpPr>
          <a:xfrm>
            <a:off x="4924214" y="3707171"/>
            <a:ext cx="6834636" cy="2674157"/>
            <a:chOff x="4924214" y="3611881"/>
            <a:chExt cx="6834636" cy="2674157"/>
          </a:xfrm>
        </p:grpSpPr>
        <p:pic>
          <p:nvPicPr>
            <p:cNvPr id="1032" name="Picture 8" descr="What is Flanking Sound? - Hush City Soundproofing | Calgary's Top  Soundproofing Experts, Commercial and Residential Applications">
              <a:extLst>
                <a:ext uri="{FF2B5EF4-FFF2-40B4-BE49-F238E27FC236}">
                  <a16:creationId xmlns:a16="http://schemas.microsoft.com/office/drawing/2014/main" id="{3C0137B0-3798-46B6-ADFD-E562205407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6" r="4820"/>
            <a:stretch/>
          </p:blipFill>
          <p:spPr bwMode="auto">
            <a:xfrm>
              <a:off x="4924214" y="4036404"/>
              <a:ext cx="3865940" cy="20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Diagram of noise flanking pathways">
              <a:extLst>
                <a:ext uri="{FF2B5EF4-FFF2-40B4-BE49-F238E27FC236}">
                  <a16:creationId xmlns:a16="http://schemas.microsoft.com/office/drawing/2014/main" id="{A37F3FF5-EF73-4606-A0F8-9283BD588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BFDFA"/>
                </a:clrFrom>
                <a:clrTo>
                  <a:srgbClr val="FBFD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4693" y="3611881"/>
              <a:ext cx="2674157" cy="2674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 descr="Glass Partitions – Dividers">
            <a:extLst>
              <a:ext uri="{FF2B5EF4-FFF2-40B4-BE49-F238E27FC236}">
                <a16:creationId xmlns:a16="http://schemas.microsoft.com/office/drawing/2014/main" id="{4587D417-0B99-45AC-850E-4AE353D7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3" y="1781672"/>
            <a:ext cx="4053581" cy="20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BBC62E-A5BF-4019-B78A-1208DC37B487}"/>
              </a:ext>
            </a:extLst>
          </p:cNvPr>
          <p:cNvGrpSpPr/>
          <p:nvPr/>
        </p:nvGrpSpPr>
        <p:grpSpPr>
          <a:xfrm>
            <a:off x="560563" y="4131692"/>
            <a:ext cx="4053581" cy="2090801"/>
            <a:chOff x="560563" y="4036402"/>
            <a:chExt cx="4053581" cy="2090801"/>
          </a:xfrm>
        </p:grpSpPr>
        <p:pic>
          <p:nvPicPr>
            <p:cNvPr id="1038" name="Picture 14" descr="Add a door extension to your solid core door to increase performance">
              <a:extLst>
                <a:ext uri="{FF2B5EF4-FFF2-40B4-BE49-F238E27FC236}">
                  <a16:creationId xmlns:a16="http://schemas.microsoft.com/office/drawing/2014/main" id="{C1498668-750D-406F-8422-480599523A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55"/>
            <a:stretch/>
          </p:blipFill>
          <p:spPr bwMode="auto">
            <a:xfrm>
              <a:off x="2144077" y="4036402"/>
              <a:ext cx="2470067" cy="2064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rugal Tips: Patching a Hole in the Wall | Patching holes in walls, Fix  hole in wall, Home maintenance">
              <a:extLst>
                <a:ext uri="{FF2B5EF4-FFF2-40B4-BE49-F238E27FC236}">
                  <a16:creationId xmlns:a16="http://schemas.microsoft.com/office/drawing/2014/main" id="{3A6ABC16-5640-48F0-9855-345499CF1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63" y="4036403"/>
              <a:ext cx="1394955" cy="20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BEB21D-69D4-4C07-8BAF-DC9894B913DF}"/>
              </a:ext>
            </a:extLst>
          </p:cNvPr>
          <p:cNvGrpSpPr/>
          <p:nvPr/>
        </p:nvGrpSpPr>
        <p:grpSpPr>
          <a:xfrm>
            <a:off x="8294425" y="612050"/>
            <a:ext cx="3491175" cy="2901706"/>
            <a:chOff x="8160825" y="571962"/>
            <a:chExt cx="3491175" cy="2901706"/>
          </a:xfrm>
        </p:grpSpPr>
        <p:pic>
          <p:nvPicPr>
            <p:cNvPr id="1030" name="Picture 6" descr="Teaching Students The Art Of Questioning: Challenges &amp; Strategies -  EdTechReview">
              <a:extLst>
                <a:ext uri="{FF2B5EF4-FFF2-40B4-BE49-F238E27FC236}">
                  <a16:creationId xmlns:a16="http://schemas.microsoft.com/office/drawing/2014/main" id="{995A64EB-CD02-4719-A790-74B918B6A8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58" r="41281"/>
            <a:stretch/>
          </p:blipFill>
          <p:spPr bwMode="auto">
            <a:xfrm>
              <a:off x="10283848" y="571962"/>
              <a:ext cx="1368152" cy="290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6E3508-7FA3-405E-B333-CE9FA95D2544}"/>
                </a:ext>
              </a:extLst>
            </p:cNvPr>
            <p:cNvSpPr txBox="1"/>
            <p:nvPr/>
          </p:nvSpPr>
          <p:spPr>
            <a:xfrm>
              <a:off x="8160825" y="824012"/>
              <a:ext cx="2618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rgbClr val="C02C28"/>
                  </a:solidFill>
                  <a:latin typeface="+mn-lt"/>
                </a:rPr>
                <a:t>Sound reduction index</a:t>
              </a:r>
            </a:p>
          </p:txBody>
        </p:sp>
      </p:grpSp>
      <p:pic>
        <p:nvPicPr>
          <p:cNvPr id="17" name="Picture 2" descr="Building Acoustics - 1st Edition - Tor Erik Vigran - Routledge Book">
            <a:extLst>
              <a:ext uri="{FF2B5EF4-FFF2-40B4-BE49-F238E27FC236}">
                <a16:creationId xmlns:a16="http://schemas.microsoft.com/office/drawing/2014/main" id="{8714AD9A-4DE6-4FE8-A970-69DDC2F40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95" y="1781672"/>
            <a:ext cx="1157353" cy="163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235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82"/>
    </mc:Choice>
    <mc:Fallback xmlns="">
      <p:transition spd="slow" advTm="90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E9A-25F0-485E-A2A3-261F4E8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64926-9CA1-4FCF-935D-0A46D19B00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19</a:t>
            </a:fld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7585C-45EE-463F-BF6B-90D20955FDC9}"/>
              </a:ext>
            </a:extLst>
          </p:cNvPr>
          <p:cNvSpPr/>
          <p:nvPr/>
        </p:nvSpPr>
        <p:spPr>
          <a:xfrm>
            <a:off x="539999" y="1800000"/>
            <a:ext cx="4763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Transmission through multiple surfaces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A4875-6ED2-4C89-9717-27FD19A14988}"/>
              </a:ext>
            </a:extLst>
          </p:cNvPr>
          <p:cNvSpPr/>
          <p:nvPr/>
        </p:nvSpPr>
        <p:spPr>
          <a:xfrm>
            <a:off x="479376" y="12600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Lecture B.3</a:t>
            </a:r>
            <a:endParaRPr lang="en-US" sz="2000" dirty="0">
              <a:solidFill>
                <a:srgbClr val="000000"/>
              </a:solidFill>
              <a:latin typeface="+mj-lt"/>
              <a:ea typeface="Avenir Book" charset="0"/>
              <a:cs typeface="Avenir Book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43896C6-E7C2-4502-8F57-62AE64889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1" b="45520"/>
          <a:stretch/>
        </p:blipFill>
        <p:spPr>
          <a:xfrm>
            <a:off x="3254466" y="4819260"/>
            <a:ext cx="2613595" cy="17095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F32D53-D808-47C2-803F-26DC19489304}"/>
              </a:ext>
            </a:extLst>
          </p:cNvPr>
          <p:cNvSpPr/>
          <p:nvPr/>
        </p:nvSpPr>
        <p:spPr>
          <a:xfrm>
            <a:off x="6104087" y="1800000"/>
            <a:ext cx="3448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Flanking sound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B93B79-93FE-4F05-B8D3-2310BD000F2A}"/>
                  </a:ext>
                </a:extLst>
              </p:cNvPr>
              <p:cNvSpPr/>
              <p:nvPr/>
            </p:nvSpPr>
            <p:spPr>
              <a:xfrm>
                <a:off x="758595" y="2545200"/>
                <a:ext cx="2930802" cy="6649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1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B93B79-93FE-4F05-B8D3-2310BD000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95" y="2545200"/>
                <a:ext cx="2930802" cy="6649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4732F08-6C6A-4565-93BF-D3693CF3E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531" y="3249491"/>
            <a:ext cx="2187023" cy="15052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35C626E-E7AA-495B-9AE7-6C1CF1981272}"/>
              </a:ext>
            </a:extLst>
          </p:cNvPr>
          <p:cNvGrpSpPr/>
          <p:nvPr/>
        </p:nvGrpSpPr>
        <p:grpSpPr>
          <a:xfrm>
            <a:off x="671736" y="3520088"/>
            <a:ext cx="2271483" cy="1501627"/>
            <a:chOff x="6240016" y="1700808"/>
            <a:chExt cx="4032448" cy="2665763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46B5D1-25B1-47B2-8EB1-3D4BD3E03C43}"/>
                </a:ext>
              </a:extLst>
            </p:cNvPr>
            <p:cNvSpPr/>
            <p:nvPr/>
          </p:nvSpPr>
          <p:spPr>
            <a:xfrm>
              <a:off x="6240016" y="1700808"/>
              <a:ext cx="4032448" cy="266576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E8365A-CC74-4B1B-BDCD-53FF5F936DAB}"/>
                </a:ext>
              </a:extLst>
            </p:cNvPr>
            <p:cNvSpPr/>
            <p:nvPr/>
          </p:nvSpPr>
          <p:spPr>
            <a:xfrm>
              <a:off x="8269548" y="2556520"/>
              <a:ext cx="994804" cy="181005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CA0652-6ADE-40A0-B89D-90A44D1C97C9}"/>
                </a:ext>
              </a:extLst>
            </p:cNvPr>
            <p:cNvSpPr/>
            <p:nvPr/>
          </p:nvSpPr>
          <p:spPr>
            <a:xfrm>
              <a:off x="8343436" y="2809107"/>
              <a:ext cx="615248" cy="60101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600" i="1" dirty="0">
                  <a:latin typeface="+mn-lt"/>
                  <a:ea typeface="Avenir Book" charset="0"/>
                  <a:cs typeface="Avenir Book" charset="0"/>
                </a:rPr>
                <a:t>S</a:t>
              </a:r>
              <a:r>
                <a:rPr lang="en-US" sz="1600" i="1" baseline="-25000" dirty="0">
                  <a:latin typeface="+mn-lt"/>
                  <a:ea typeface="Avenir Book" charset="0"/>
                  <a:cs typeface="Avenir Book" charset="0"/>
                </a:rPr>
                <a:t>2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61F025-31FD-464C-9669-960E0683F645}"/>
                </a:ext>
              </a:extLst>
            </p:cNvPr>
            <p:cNvSpPr/>
            <p:nvPr/>
          </p:nvSpPr>
          <p:spPr>
            <a:xfrm>
              <a:off x="6384031" y="1934672"/>
              <a:ext cx="697772" cy="601018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600" i="1" dirty="0">
                  <a:latin typeface="+mn-lt"/>
                  <a:ea typeface="Avenir Book" charset="0"/>
                  <a:cs typeface="Avenir Book" charset="0"/>
                </a:rPr>
                <a:t>S</a:t>
              </a:r>
              <a:r>
                <a:rPr lang="en-US" sz="1600" i="1" baseline="-25000" dirty="0">
                  <a:latin typeface="+mn-lt"/>
                  <a:ea typeface="Avenir Book" charset="0"/>
                  <a:cs typeface="Avenir Book" charset="0"/>
                </a:rPr>
                <a:t>1</a:t>
              </a:r>
              <a:r>
                <a:rPr lang="en-US" sz="1600" i="1" dirty="0">
                  <a:latin typeface="+mn-lt"/>
                  <a:ea typeface="Avenir Book" charset="0"/>
                  <a:cs typeface="Avenir Book" charset="0"/>
                </a:rPr>
                <a:t> </a:t>
              </a:r>
              <a:endParaRPr lang="en-US" sz="1600" dirty="0">
                <a:latin typeface="+mn-lt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FCA7701-9416-457A-8550-EACAEFB9B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318" y="4881189"/>
            <a:ext cx="2725234" cy="1585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2F5964A-DAAD-4D18-A650-DF2484362139}"/>
                  </a:ext>
                </a:extLst>
              </p:cNvPr>
              <p:cNvSpPr/>
              <p:nvPr/>
            </p:nvSpPr>
            <p:spPr>
              <a:xfrm>
                <a:off x="6476690" y="2571744"/>
                <a:ext cx="5255670" cy="665118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nl-NL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𝐹𝑑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2F5964A-DAAD-4D18-A650-DF2484362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90" y="2571744"/>
                <a:ext cx="5255670" cy="665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8894981-30FB-4381-923C-F7B32F2ED0F6}"/>
                  </a:ext>
                </a:extLst>
              </p:cNvPr>
              <p:cNvSpPr/>
              <p:nvPr/>
            </p:nvSpPr>
            <p:spPr>
              <a:xfrm>
                <a:off x="6557225" y="3717032"/>
                <a:ext cx="3055708" cy="580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nl-NL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𝑅</m:t>
                          </m:r>
                        </m:e>
                        <m:sub>
                          <m:r>
                            <a:rPr lang="nl-NL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≈</m:t>
                      </m:r>
                      <m:f>
                        <m:fPr>
                          <m:ctrlP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nl-NL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NL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nl-NL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nl-NL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den>
                      </m:f>
                      <m:r>
                        <a:rPr lang="nl-NL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10</m:t>
                      </m:r>
                      <m:sSub>
                        <m:sSubPr>
                          <m:ctrlP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4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>
                  <a:effectLst/>
                  <a:latin typeface="+mj-lt"/>
                  <a:ea typeface="Times New Roman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8894981-30FB-4381-923C-F7B32F2ED0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25" y="3717032"/>
                <a:ext cx="3055708" cy="580993"/>
              </a:xfrm>
              <a:prstGeom prst="rect">
                <a:avLst/>
              </a:prstGeom>
              <a:blipFill>
                <a:blip r:embed="rId9"/>
                <a:stretch>
                  <a:fillRect b="-1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C23C887-15F4-48A7-AFFE-B51BBD3F8420}"/>
              </a:ext>
            </a:extLst>
          </p:cNvPr>
          <p:cNvSpPr/>
          <p:nvPr/>
        </p:nvSpPr>
        <p:spPr>
          <a:xfrm>
            <a:off x="540000" y="2170786"/>
            <a:ext cx="4763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Total sound reduction index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6065CC-99D9-490C-ACEC-5B7023FDE666}"/>
              </a:ext>
            </a:extLst>
          </p:cNvPr>
          <p:cNvSpPr/>
          <p:nvPr/>
        </p:nvSpPr>
        <p:spPr>
          <a:xfrm>
            <a:off x="6139605" y="2176662"/>
            <a:ext cx="4763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Apparent sound reduction index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281159-866E-4622-96FC-6E10D8FE07C9}"/>
              </a:ext>
            </a:extLst>
          </p:cNvPr>
          <p:cNvSpPr/>
          <p:nvPr/>
        </p:nvSpPr>
        <p:spPr>
          <a:xfrm>
            <a:off x="6133381" y="3335422"/>
            <a:ext cx="4763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Flanking sound reduction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654984-F832-4A8E-B24B-6C6511EEFBEC}"/>
                  </a:ext>
                </a:extLst>
              </p:cNvPr>
              <p:cNvSpPr/>
              <p:nvPr/>
            </p:nvSpPr>
            <p:spPr>
              <a:xfrm>
                <a:off x="6561544" y="4221088"/>
                <a:ext cx="2547300" cy="64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nl-NL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𝐾</m:t>
                          </m:r>
                        </m:e>
                        <m:sub>
                          <m:r>
                            <a:rPr lang="nl-NL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  <m:r>
                                <a:rPr lang="en-US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+10</m:t>
                      </m:r>
                      <m:sSub>
                        <m:sSubPr>
                          <m:ctrlP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4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4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400" i="1" kern="12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charset="0"/>
                                          <a:cs typeface="Times New Roman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>
                  <a:effectLst/>
                  <a:latin typeface="+mn-lt"/>
                  <a:ea typeface="Times New Roman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654984-F832-4A8E-B24B-6C6511EEF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544" y="4221088"/>
                <a:ext cx="2547300" cy="649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E64C83-C208-4A7E-A3E1-700D363A99DB}"/>
              </a:ext>
            </a:extLst>
          </p:cNvPr>
          <p:cNvCxnSpPr/>
          <p:nvPr/>
        </p:nvCxnSpPr>
        <p:spPr>
          <a:xfrm>
            <a:off x="5951984" y="1635062"/>
            <a:ext cx="0" cy="49622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00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83"/>
    </mc:Choice>
    <mc:Fallback xmlns="">
      <p:transition spd="slow" advTm="8158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47" y="404664"/>
            <a:ext cx="7650906" cy="61546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72F44-BEDC-4B06-91EF-89354A2CB5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43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4"/>
    </mc:Choice>
    <mc:Fallback xmlns="">
      <p:transition spd="slow" advTm="739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2FC5E-151F-49B7-8671-08291B07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Acoustics Group - Research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BBF649-8D65-4CE2-8B0A-C32090BD5F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21</a:t>
            </a:fld>
            <a:endParaRPr lang="nl-NL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9380C6-B414-4182-B9A7-5A8CCA94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592" y="1772815"/>
            <a:ext cx="3283440" cy="2105285"/>
          </a:xfrm>
          <a:prstGeom prst="rect">
            <a:avLst/>
          </a:prstGeom>
        </p:spPr>
      </p:pic>
      <p:pic>
        <p:nvPicPr>
          <p:cNvPr id="2054" name="Picture 6" descr="3D Office Interior 40 Model – WireCASE">
            <a:extLst>
              <a:ext uri="{FF2B5EF4-FFF2-40B4-BE49-F238E27FC236}">
                <a16:creationId xmlns:a16="http://schemas.microsoft.com/office/drawing/2014/main" id="{58FDB43F-5364-485F-8F5E-2A2C3B421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1" y="1772816"/>
            <a:ext cx="3611784" cy="210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3D Modeling | ecominddesign">
            <a:extLst>
              <a:ext uri="{FF2B5EF4-FFF2-40B4-BE49-F238E27FC236}">
                <a16:creationId xmlns:a16="http://schemas.microsoft.com/office/drawing/2014/main" id="{1C428B10-0B02-4571-B2A1-F4635B6E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1" y="4118324"/>
            <a:ext cx="3611784" cy="21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973577-4B17-49FF-A13F-1C19C53C681A}"/>
              </a:ext>
            </a:extLst>
          </p:cNvPr>
          <p:cNvSpPr/>
          <p:nvPr/>
        </p:nvSpPr>
        <p:spPr>
          <a:xfrm>
            <a:off x="512119" y="1231991"/>
            <a:ext cx="3101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n-lt"/>
                <a:hlinkClick r:id="rId6"/>
              </a:rPr>
              <a:t>https://building-acoustics.net/</a:t>
            </a:r>
            <a:r>
              <a:rPr lang="en-US" dirty="0">
                <a:latin typeface="+mn-lt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AFE904-82F1-4F03-995B-2BA7F80DA8D1}"/>
              </a:ext>
            </a:extLst>
          </p:cNvPr>
          <p:cNvGrpSpPr/>
          <p:nvPr/>
        </p:nvGrpSpPr>
        <p:grpSpPr>
          <a:xfrm>
            <a:off x="4512592" y="1772816"/>
            <a:ext cx="7139409" cy="4536504"/>
            <a:chOff x="4512592" y="1772816"/>
            <a:chExt cx="7139409" cy="4536504"/>
          </a:xfrm>
        </p:grpSpPr>
        <p:pic>
          <p:nvPicPr>
            <p:cNvPr id="11" name="Picture 6" descr="How To Soundproof A Floor: The Complete Guide - Soundproof Panda">
              <a:extLst>
                <a:ext uri="{FF2B5EF4-FFF2-40B4-BE49-F238E27FC236}">
                  <a16:creationId xmlns:a16="http://schemas.microsoft.com/office/drawing/2014/main" id="{62FEE1EB-8298-4EA5-A022-161C6CCFA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592" y="4118323"/>
              <a:ext cx="3283440" cy="219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ecoustic Sculpt™ Ceiling Tile - Zig - Unika Vaev">
              <a:extLst>
                <a:ext uri="{FF2B5EF4-FFF2-40B4-BE49-F238E27FC236}">
                  <a16:creationId xmlns:a16="http://schemas.microsoft.com/office/drawing/2014/main" id="{FCDA2E6D-9AF9-4A14-AA02-E01AE5AA5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0015" y="1772816"/>
              <a:ext cx="3491986" cy="2105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A3033D-5D04-4F5D-818D-E3B7F7ADD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440"/>
            <a:stretch/>
          </p:blipFill>
          <p:spPr>
            <a:xfrm>
              <a:off x="8158427" y="4132388"/>
              <a:ext cx="3491985" cy="217693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200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38"/>
    </mc:Choice>
    <mc:Fallback xmlns="">
      <p:transition spd="slow" advTm="13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7EB0-2BCE-411E-AA86-A44388A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 </a:t>
            </a:r>
            <a:r>
              <a:rPr lang="en-US" dirty="0"/>
              <a:t>Lecture B.3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CD57E-B9A8-4779-9566-41B3586DFB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FE709-C0F1-471B-9BE5-EBF2C77A3B1A}"/>
              </a:ext>
            </a:extLst>
          </p:cNvPr>
          <p:cNvSpPr/>
          <p:nvPr/>
        </p:nvSpPr>
        <p:spPr>
          <a:xfrm>
            <a:off x="540000" y="1260000"/>
            <a:ext cx="4896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Why are we learning this?</a:t>
            </a:r>
          </a:p>
        </p:txBody>
      </p:sp>
      <p:pic>
        <p:nvPicPr>
          <p:cNvPr id="3076" name="Picture 4" descr="Alcoma Iron Construction | General Enterprise">
            <a:extLst>
              <a:ext uri="{FF2B5EF4-FFF2-40B4-BE49-F238E27FC236}">
                <a16:creationId xmlns:a16="http://schemas.microsoft.com/office/drawing/2014/main" id="{7309920C-4E67-48E8-AEBE-9C3EBBBDE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539452"/>
            <a:ext cx="4573531" cy="304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26731-A6DA-4216-B472-5B71B3DE7800}"/>
              </a:ext>
            </a:extLst>
          </p:cNvPr>
          <p:cNvSpPr txBox="1"/>
          <p:nvPr/>
        </p:nvSpPr>
        <p:spPr>
          <a:xfrm>
            <a:off x="4929409" y="1783825"/>
            <a:ext cx="339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+mn-lt"/>
              </a:rPr>
              <a:t>Regulations!!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6A1E6-677B-4FA8-BEF3-407C1877C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019" y="2204864"/>
            <a:ext cx="6680301" cy="39688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660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48"/>
    </mc:Choice>
    <mc:Fallback xmlns="">
      <p:transition spd="slow" advTm="39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2BCCEB-9769-4061-963B-F9AEC4E3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9.2 Sound reduction index combining multiple surfaces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C0E71-9236-41AC-8F6A-9812610222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8B82B2-974E-4A1A-8B56-1D429DFFE43B}"/>
              </a:ext>
            </a:extLst>
          </p:cNvPr>
          <p:cNvSpPr/>
          <p:nvPr/>
        </p:nvSpPr>
        <p:spPr>
          <a:xfrm>
            <a:off x="540000" y="1260000"/>
            <a:ext cx="4896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Sound reduction index of multiple elements</a:t>
            </a:r>
          </a:p>
        </p:txBody>
      </p:sp>
      <p:pic>
        <p:nvPicPr>
          <p:cNvPr id="1032" name="Picture 8" descr="Staining Concrete Walls | Concrete Camouflage">
            <a:extLst>
              <a:ext uri="{FF2B5EF4-FFF2-40B4-BE49-F238E27FC236}">
                <a16:creationId xmlns:a16="http://schemas.microsoft.com/office/drawing/2014/main" id="{1B01F706-22AF-498D-AD81-AC9C9A6EA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1"/>
          <a:stretch/>
        </p:blipFill>
        <p:spPr bwMode="auto">
          <a:xfrm>
            <a:off x="5732218" y="1824917"/>
            <a:ext cx="4363709" cy="26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0668EB0-CF32-4689-97EE-FE66A70306D5}"/>
              </a:ext>
            </a:extLst>
          </p:cNvPr>
          <p:cNvGrpSpPr/>
          <p:nvPr/>
        </p:nvGrpSpPr>
        <p:grpSpPr>
          <a:xfrm>
            <a:off x="627441" y="1700454"/>
            <a:ext cx="4622850" cy="2881777"/>
            <a:chOff x="577832" y="1713359"/>
            <a:chExt cx="3820537" cy="23816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F4A6C55-9D96-4BD7-9BDB-19377ACB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832" y="1713359"/>
              <a:ext cx="3820537" cy="23816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E632E6-2693-43B6-BF3C-A6356A6E8C5F}"/>
                </a:ext>
              </a:extLst>
            </p:cNvPr>
            <p:cNvSpPr/>
            <p:nvPr/>
          </p:nvSpPr>
          <p:spPr>
            <a:xfrm>
              <a:off x="2440514" y="2175403"/>
              <a:ext cx="72008" cy="1512168"/>
            </a:xfrm>
            <a:prstGeom prst="rect">
              <a:avLst/>
            </a:pr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FF09F0-9C5D-4F04-8D16-EE98A9E826F2}"/>
                </a:ext>
              </a:extLst>
            </p:cNvPr>
            <p:cNvSpPr txBox="1"/>
            <p:nvPr/>
          </p:nvSpPr>
          <p:spPr>
            <a:xfrm>
              <a:off x="895007" y="3415335"/>
              <a:ext cx="11927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Source room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60B649-2633-4B73-96AA-EA1F77E73BED}"/>
                </a:ext>
              </a:extLst>
            </p:cNvPr>
            <p:cNvSpPr txBox="1"/>
            <p:nvPr/>
          </p:nvSpPr>
          <p:spPr>
            <a:xfrm>
              <a:off x="2810080" y="3408861"/>
              <a:ext cx="1254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+mn-lt"/>
                </a:rPr>
                <a:t>Receiver room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C5E672F-E221-47B7-80BA-A20154B2A865}"/>
                  </a:ext>
                </a:extLst>
              </p:cNvPr>
              <p:cNvSpPr/>
              <p:nvPr/>
            </p:nvSpPr>
            <p:spPr>
              <a:xfrm>
                <a:off x="2224984" y="3174387"/>
                <a:ext cx="3487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C5E672F-E221-47B7-80BA-A20154B2A8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984" y="3174387"/>
                <a:ext cx="34875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C517345-AEC7-4B4B-AD34-78F08AB2C8DD}"/>
                  </a:ext>
                </a:extLst>
              </p:cNvPr>
              <p:cNvSpPr/>
              <p:nvPr/>
            </p:nvSpPr>
            <p:spPr>
              <a:xfrm>
                <a:off x="3226970" y="3174387"/>
                <a:ext cx="3487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C517345-AEC7-4B4B-AD34-78F08AB2C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970" y="3174387"/>
                <a:ext cx="34875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A9B2436-3A3A-4DFF-9EED-749167B7EDB4}"/>
              </a:ext>
            </a:extLst>
          </p:cNvPr>
          <p:cNvGrpSpPr/>
          <p:nvPr/>
        </p:nvGrpSpPr>
        <p:grpSpPr>
          <a:xfrm>
            <a:off x="7375378" y="3429000"/>
            <a:ext cx="4189181" cy="2792788"/>
            <a:chOff x="7375378" y="3429000"/>
            <a:chExt cx="4189181" cy="279278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A25A71-88A6-4575-9C67-69A7168A6F14}"/>
                </a:ext>
              </a:extLst>
            </p:cNvPr>
            <p:cNvSpPr/>
            <p:nvPr/>
          </p:nvSpPr>
          <p:spPr>
            <a:xfrm>
              <a:off x="7798511" y="3793969"/>
              <a:ext cx="1080120" cy="1046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Window Door Wall - Free image on Pixabay">
              <a:extLst>
                <a:ext uri="{FF2B5EF4-FFF2-40B4-BE49-F238E27FC236}">
                  <a16:creationId xmlns:a16="http://schemas.microsoft.com/office/drawing/2014/main" id="{1CA81944-6B8F-4FD6-A308-2F7C5F10C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378" y="3429000"/>
              <a:ext cx="4189181" cy="2792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BD191F-F1FB-492E-9AB0-E6B37BEF1F85}"/>
              </a:ext>
            </a:extLst>
          </p:cNvPr>
          <p:cNvGrpSpPr/>
          <p:nvPr/>
        </p:nvGrpSpPr>
        <p:grpSpPr>
          <a:xfrm>
            <a:off x="7665869" y="3822371"/>
            <a:ext cx="3389166" cy="1622528"/>
            <a:chOff x="7665869" y="3822371"/>
            <a:chExt cx="3389166" cy="16225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E2FA5-9D37-477C-8742-FE1405961171}"/>
                </a:ext>
              </a:extLst>
            </p:cNvPr>
            <p:cNvSpPr txBox="1"/>
            <p:nvPr/>
          </p:nvSpPr>
          <p:spPr>
            <a:xfrm>
              <a:off x="7665869" y="5137122"/>
              <a:ext cx="18865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Element 1 (wall)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A26105-67AC-468B-8900-6D30C822988E}"/>
                </a:ext>
              </a:extLst>
            </p:cNvPr>
            <p:cNvSpPr txBox="1"/>
            <p:nvPr/>
          </p:nvSpPr>
          <p:spPr>
            <a:xfrm>
              <a:off x="8246186" y="4000638"/>
              <a:ext cx="9936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Element 2 (window)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36B1D6-B4A8-4E4A-8F67-5A42B3553F44}"/>
                </a:ext>
              </a:extLst>
            </p:cNvPr>
            <p:cNvSpPr txBox="1"/>
            <p:nvPr/>
          </p:nvSpPr>
          <p:spPr>
            <a:xfrm>
              <a:off x="10061400" y="3822371"/>
              <a:ext cx="9936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Element 3 (door)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0893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79"/>
    </mc:Choice>
    <mc:Fallback xmlns="">
      <p:transition spd="slow" advTm="37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6BEB72-7372-4067-8581-466D6016B509}"/>
              </a:ext>
            </a:extLst>
          </p:cNvPr>
          <p:cNvSpPr/>
          <p:nvPr/>
        </p:nvSpPr>
        <p:spPr>
          <a:xfrm>
            <a:off x="4070252" y="3636334"/>
            <a:ext cx="216024" cy="2114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9FAB4-3961-4E9E-8F93-DBA3CCAC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9.2 Sound reduction index combining multiple surfaces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BAE5E-148A-485B-9A4C-047CA6106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B5C26B-99C7-4C3F-9C00-142F528622A0}"/>
              </a:ext>
            </a:extLst>
          </p:cNvPr>
          <p:cNvSpPr/>
          <p:nvPr/>
        </p:nvSpPr>
        <p:spPr>
          <a:xfrm>
            <a:off x="540000" y="1260000"/>
            <a:ext cx="4896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Sound reduction index of multiple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5FFE9F-1DD2-4715-A80C-A4D9AA80FB12}"/>
                  </a:ext>
                </a:extLst>
              </p:cNvPr>
              <p:cNvSpPr/>
              <p:nvPr/>
            </p:nvSpPr>
            <p:spPr>
              <a:xfrm>
                <a:off x="6277873" y="2666829"/>
                <a:ext cx="3505960" cy="610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25FFE9F-1DD2-4715-A80C-A4D9AA80F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873" y="2666829"/>
                <a:ext cx="3505960" cy="6102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A0D342-88A7-4E75-B2A7-D82F02B2BFFE}"/>
                  </a:ext>
                </a:extLst>
              </p:cNvPr>
              <p:cNvSpPr/>
              <p:nvPr/>
            </p:nvSpPr>
            <p:spPr>
              <a:xfrm>
                <a:off x="6277873" y="4234655"/>
                <a:ext cx="4381041" cy="645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1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A0D342-88A7-4E75-B2A7-D82F02B2B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873" y="4234655"/>
                <a:ext cx="4381041" cy="6455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87B66B9-E8AA-466F-98F9-A79B218E9905}"/>
                  </a:ext>
                </a:extLst>
              </p:cNvPr>
              <p:cNvSpPr/>
              <p:nvPr/>
            </p:nvSpPr>
            <p:spPr>
              <a:xfrm>
                <a:off x="6737138" y="5370728"/>
                <a:ext cx="3796296" cy="8288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87B66B9-E8AA-466F-98F9-A79B218E9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138" y="5370728"/>
                <a:ext cx="3796296" cy="8288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628ACB0-24EA-4083-96C3-F147A517DD8F}"/>
              </a:ext>
            </a:extLst>
          </p:cNvPr>
          <p:cNvSpPr/>
          <p:nvPr/>
        </p:nvSpPr>
        <p:spPr>
          <a:xfrm>
            <a:off x="540000" y="1800000"/>
            <a:ext cx="5346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Step 1:</a:t>
            </a:r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 Sound reduction index of one element </a:t>
            </a:r>
            <a:r>
              <a:rPr lang="en-US" i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692CCE-E313-47DD-89C6-175F3CC877B0}"/>
                  </a:ext>
                </a:extLst>
              </p:cNvPr>
              <p:cNvSpPr/>
              <p:nvPr/>
            </p:nvSpPr>
            <p:spPr>
              <a:xfrm>
                <a:off x="839416" y="2418493"/>
                <a:ext cx="2095637" cy="7146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692CCE-E313-47DD-89C6-175F3CC87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418493"/>
                <a:ext cx="2095637" cy="7146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FD467C4-32DF-4BB4-988F-1CE65A91CEAE}"/>
                  </a:ext>
                </a:extLst>
              </p:cNvPr>
              <p:cNvSpPr/>
              <p:nvPr/>
            </p:nvSpPr>
            <p:spPr>
              <a:xfrm>
                <a:off x="917308" y="4820320"/>
                <a:ext cx="4746644" cy="134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= incident intensity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sz="1600" b="0" dirty="0">
                    <a:solidFill>
                      <a:srgbClr val="000000"/>
                    </a:solidFill>
                    <a:latin typeface="+mn-lt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NL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= transmitted intensity through element </a:t>
                </a:r>
                <a:r>
                  <a:rPr lang="nl-NL" sz="1600" i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i </a:t>
                </a:r>
                <a:r>
                  <a:rPr lang="nl-NL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= incident power [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nl-NL" sz="1600" dirty="0">
                    <a:solidFill>
                      <a:srgbClr val="000000"/>
                    </a:solidFill>
                    <a:latin typeface="+mn-lt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nl-NL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NL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= transmitted power through element </a:t>
                </a:r>
                <a:r>
                  <a:rPr lang="nl-NL" sz="1600" i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i </a:t>
                </a:r>
                <a:r>
                  <a:rPr lang="nl-NL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nl-NL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= transmission factor (-)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FD467C4-32DF-4BB4-988F-1CE65A91C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08" y="4820320"/>
                <a:ext cx="4746644" cy="1344984"/>
              </a:xfrm>
              <a:prstGeom prst="rect">
                <a:avLst/>
              </a:prstGeom>
              <a:blipFill>
                <a:blip r:embed="rId10"/>
                <a:stretch>
                  <a:fillRect t="-1364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EE0EAEB-8FF4-4FA9-9D85-349C7A1C9573}"/>
              </a:ext>
            </a:extLst>
          </p:cNvPr>
          <p:cNvGrpSpPr/>
          <p:nvPr/>
        </p:nvGrpSpPr>
        <p:grpSpPr>
          <a:xfrm>
            <a:off x="3304238" y="3977124"/>
            <a:ext cx="1633332" cy="495649"/>
            <a:chOff x="3304238" y="3977124"/>
            <a:chExt cx="1633332" cy="495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45C95D8-1BE1-4757-9FF9-43AFD8B0747C}"/>
                    </a:ext>
                  </a:extLst>
                </p:cNvPr>
                <p:cNvSpPr/>
                <p:nvPr/>
              </p:nvSpPr>
              <p:spPr>
                <a:xfrm>
                  <a:off x="3719736" y="3977124"/>
                  <a:ext cx="1217834" cy="4956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45C95D8-1BE1-4757-9FF9-43AFD8B07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736" y="3977124"/>
                  <a:ext cx="1217834" cy="49564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4AFF8A-5F39-47A9-A5D9-6D2D0B278C72}"/>
                </a:ext>
              </a:extLst>
            </p:cNvPr>
            <p:cNvSpPr/>
            <p:nvPr/>
          </p:nvSpPr>
          <p:spPr>
            <a:xfrm>
              <a:off x="3304238" y="410344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D5F5A1-BF18-47DD-AFEB-B5048544B894}"/>
                  </a:ext>
                </a:extLst>
              </p:cNvPr>
              <p:cNvSpPr/>
              <p:nvPr/>
            </p:nvSpPr>
            <p:spPr>
              <a:xfrm>
                <a:off x="1056202" y="3198129"/>
                <a:ext cx="3531671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D5F5A1-BF18-47DD-AFEB-B5048544B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02" y="3198129"/>
                <a:ext cx="3531671" cy="714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0F3D8B6-19BC-4B45-914D-F67509D24358}"/>
              </a:ext>
            </a:extLst>
          </p:cNvPr>
          <p:cNvSpPr txBox="1"/>
          <p:nvPr/>
        </p:nvSpPr>
        <p:spPr>
          <a:xfrm>
            <a:off x="975311" y="4551947"/>
            <a:ext cx="18609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i="1" dirty="0">
                <a:latin typeface="+mn-lt"/>
              </a:rPr>
              <a:t>(Power = Intensity x Area)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40911AE-CCCC-4014-9ABA-78EFF64035B5}"/>
                  </a:ext>
                </a:extLst>
              </p:cNvPr>
              <p:cNvSpPr/>
              <p:nvPr/>
            </p:nvSpPr>
            <p:spPr>
              <a:xfrm>
                <a:off x="6698474" y="3362393"/>
                <a:ext cx="1052659" cy="610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40911AE-CCCC-4014-9ABA-78EFF6403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474" y="3362393"/>
                <a:ext cx="1052659" cy="6100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1BE7C90C-7BE0-4969-8B2B-693BD989D65A}"/>
              </a:ext>
            </a:extLst>
          </p:cNvPr>
          <p:cNvGrpSpPr/>
          <p:nvPr/>
        </p:nvGrpSpPr>
        <p:grpSpPr>
          <a:xfrm>
            <a:off x="5735960" y="1800000"/>
            <a:ext cx="5767533" cy="4509320"/>
            <a:chOff x="5735960" y="1800000"/>
            <a:chExt cx="5767533" cy="45093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7D21D6-DC4B-4494-9CF8-33B5BD4AE7C2}"/>
                </a:ext>
              </a:extLst>
            </p:cNvPr>
            <p:cNvSpPr/>
            <p:nvPr/>
          </p:nvSpPr>
          <p:spPr>
            <a:xfrm>
              <a:off x="5886869" y="1800000"/>
              <a:ext cx="56166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u="sng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Step 2:</a:t>
              </a:r>
              <a:r>
                <a: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Sound reduction index of multiple elements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7114D96-E6AD-481C-AB77-C9A5723A7890}"/>
                </a:ext>
              </a:extLst>
            </p:cNvPr>
            <p:cNvCxnSpPr/>
            <p:nvPr/>
          </p:nvCxnSpPr>
          <p:spPr>
            <a:xfrm>
              <a:off x="5735960" y="1839009"/>
              <a:ext cx="0" cy="447031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0542F69-AADF-46F5-AEDF-8A40F3EC45A1}"/>
                </a:ext>
              </a:extLst>
            </p:cNvPr>
            <p:cNvSpPr txBox="1"/>
            <p:nvPr/>
          </p:nvSpPr>
          <p:spPr>
            <a:xfrm>
              <a:off x="6226716" y="2200319"/>
              <a:ext cx="4721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Assumption: no interaction between elements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2F516B-DBE2-468F-8019-0AF2AD0AA5DF}"/>
              </a:ext>
            </a:extLst>
          </p:cNvPr>
          <p:cNvCxnSpPr>
            <a:cxnSpLocks/>
          </p:cNvCxnSpPr>
          <p:nvPr/>
        </p:nvCxnSpPr>
        <p:spPr>
          <a:xfrm>
            <a:off x="1348235" y="6107585"/>
            <a:ext cx="186996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0D0240-039D-4B45-94B9-68000D5E2607}"/>
                  </a:ext>
                </a:extLst>
              </p:cNvPr>
              <p:cNvSpPr/>
              <p:nvPr/>
            </p:nvSpPr>
            <p:spPr>
              <a:xfrm>
                <a:off x="7587399" y="3248251"/>
                <a:ext cx="1409810" cy="74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0D0240-039D-4B45-94B9-68000D5E2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399" y="3248251"/>
                <a:ext cx="1409810" cy="74430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7F44509-B25D-405C-8F95-7E51ADAF6691}"/>
                  </a:ext>
                </a:extLst>
              </p:cNvPr>
              <p:cNvSpPr/>
              <p:nvPr/>
            </p:nvSpPr>
            <p:spPr>
              <a:xfrm>
                <a:off x="8269157" y="4250815"/>
                <a:ext cx="2389757" cy="734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16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nary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7F44509-B25D-405C-8F95-7E51ADAF6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157" y="4250815"/>
                <a:ext cx="2389757" cy="7344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4210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70"/>
    </mc:Choice>
    <mc:Fallback xmlns="">
      <p:transition spd="slow" advTm="13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/>
      <p:bldP spid="20" grpId="0"/>
      <p:bldP spid="23" grpId="0" animBg="1"/>
      <p:bldP spid="32" grpId="0"/>
      <p:bldP spid="22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40000" y="1800000"/>
            <a:ext cx="447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Sound reduction index of multiple elements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9FAB4-3961-4E9E-8F93-DBA3CCAC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9.2 Sound reduction index combining multiple surfaces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BAE5E-148A-485B-9A4C-047CA6106F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92213-175E-4253-9309-9414C536A409}"/>
              </a:ext>
            </a:extLst>
          </p:cNvPr>
          <p:cNvSpPr/>
          <p:nvPr/>
        </p:nvSpPr>
        <p:spPr>
          <a:xfrm>
            <a:off x="539331" y="2380238"/>
            <a:ext cx="1535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u="sng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Example:</a:t>
            </a:r>
            <a:endParaRPr lang="en-US" i="1" baseline="30000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A838E1-76E1-48D6-8132-2152150BEFEC}"/>
              </a:ext>
            </a:extLst>
          </p:cNvPr>
          <p:cNvGrpSpPr/>
          <p:nvPr/>
        </p:nvGrpSpPr>
        <p:grpSpPr>
          <a:xfrm>
            <a:off x="650536" y="2991924"/>
            <a:ext cx="3665862" cy="2423421"/>
            <a:chOff x="6240016" y="1700808"/>
            <a:chExt cx="4032448" cy="26657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64B819-CBC8-473A-99EA-38406D2504A4}"/>
                </a:ext>
              </a:extLst>
            </p:cNvPr>
            <p:cNvSpPr/>
            <p:nvPr/>
          </p:nvSpPr>
          <p:spPr>
            <a:xfrm>
              <a:off x="6240016" y="1700808"/>
              <a:ext cx="4032448" cy="26657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3C1B48-7CED-41AC-AC1E-081E4CA3AC47}"/>
                </a:ext>
              </a:extLst>
            </p:cNvPr>
            <p:cNvSpPr/>
            <p:nvPr/>
          </p:nvSpPr>
          <p:spPr>
            <a:xfrm>
              <a:off x="8269548" y="2556520"/>
              <a:ext cx="994804" cy="181005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CF7DD5-610D-414A-A8DA-35D60B798AAA}"/>
                </a:ext>
              </a:extLst>
            </p:cNvPr>
            <p:cNvSpPr/>
            <p:nvPr/>
          </p:nvSpPr>
          <p:spPr>
            <a:xfrm>
              <a:off x="8343436" y="2809107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+mn-lt"/>
                  <a:ea typeface="Avenir Book" charset="0"/>
                  <a:cs typeface="Avenir Book" charset="0"/>
                </a:rPr>
                <a:t>S</a:t>
              </a:r>
              <a:r>
                <a:rPr lang="en-US" i="1" baseline="-25000" dirty="0">
                  <a:solidFill>
                    <a:schemeClr val="bg1"/>
                  </a:solidFill>
                  <a:latin typeface="+mn-lt"/>
                  <a:ea typeface="Avenir Book" charset="0"/>
                  <a:cs typeface="Avenir Book" charset="0"/>
                </a:rPr>
                <a:t>2</a:t>
              </a:r>
              <a:endParaRPr lang="en-US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471A8F-8D5F-408D-921D-4C4A4809C40E}"/>
                </a:ext>
              </a:extLst>
            </p:cNvPr>
            <p:cNvSpPr/>
            <p:nvPr/>
          </p:nvSpPr>
          <p:spPr>
            <a:xfrm>
              <a:off x="6384032" y="1934673"/>
              <a:ext cx="4203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S</a:t>
              </a:r>
              <a:r>
                <a:rPr lang="en-US" i="1" baseline="-25000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1</a:t>
              </a:r>
              <a:r>
                <a:rPr lang="en-US" i="1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 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A135B06-1384-4928-91BF-4774B781B4E0}"/>
              </a:ext>
            </a:extLst>
          </p:cNvPr>
          <p:cNvSpPr/>
          <p:nvPr/>
        </p:nvSpPr>
        <p:spPr>
          <a:xfrm>
            <a:off x="4712608" y="2893954"/>
            <a:ext cx="1728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S</a:t>
            </a:r>
            <a:r>
              <a:rPr lang="en-US" i="1" baseline="-25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1</a:t>
            </a:r>
            <a:r>
              <a:rPr lang="en-US" i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 = 12 m</a:t>
            </a:r>
            <a:r>
              <a:rPr lang="en-US" i="1" baseline="30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2</a:t>
            </a:r>
          </a:p>
          <a:p>
            <a:r>
              <a:rPr lang="en-US" i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S</a:t>
            </a:r>
            <a:r>
              <a:rPr lang="en-US" i="1" baseline="-25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2</a:t>
            </a:r>
            <a:r>
              <a:rPr lang="en-US" i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 = 2 m</a:t>
            </a:r>
            <a:r>
              <a:rPr lang="en-US" i="1" baseline="30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2</a:t>
            </a:r>
            <a:endParaRPr lang="en-US" i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094A8C-FD46-4581-8AD8-7A8F49667287}"/>
              </a:ext>
            </a:extLst>
          </p:cNvPr>
          <p:cNvSpPr/>
          <p:nvPr/>
        </p:nvSpPr>
        <p:spPr>
          <a:xfrm>
            <a:off x="5993944" y="2893591"/>
            <a:ext cx="1296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R</a:t>
            </a:r>
            <a:r>
              <a:rPr lang="en-US" i="1" baseline="-25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1</a:t>
            </a:r>
            <a:r>
              <a:rPr lang="en-US" i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= 40 dB</a:t>
            </a:r>
            <a:endParaRPr lang="en-US" i="1" baseline="30000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  <a:p>
            <a:r>
              <a:rPr lang="en-US" i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R</a:t>
            </a:r>
            <a:r>
              <a:rPr lang="en-US" i="1" baseline="-25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2</a:t>
            </a:r>
            <a:r>
              <a:rPr lang="en-US" i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= 15 dB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C4C31E-D493-4CD1-8858-2E9EACD463B2}"/>
                  </a:ext>
                </a:extLst>
              </p:cNvPr>
              <p:cNvSpPr/>
              <p:nvPr/>
            </p:nvSpPr>
            <p:spPr>
              <a:xfrm>
                <a:off x="4640600" y="3706033"/>
                <a:ext cx="3796296" cy="82888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EC4C31E-D493-4CD1-8858-2E9EACD46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600" y="3706033"/>
                <a:ext cx="3796296" cy="828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CB5C26B-99C7-4C3F-9C00-142F528622A0}"/>
              </a:ext>
            </a:extLst>
          </p:cNvPr>
          <p:cNvSpPr/>
          <p:nvPr/>
        </p:nvSpPr>
        <p:spPr>
          <a:xfrm>
            <a:off x="540000" y="1260000"/>
            <a:ext cx="4896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Sound reduction index of multiple elements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DEE5E3-3BA8-4147-8460-609C66E61E74}"/>
              </a:ext>
            </a:extLst>
          </p:cNvPr>
          <p:cNvGrpSpPr/>
          <p:nvPr/>
        </p:nvGrpSpPr>
        <p:grpSpPr>
          <a:xfrm>
            <a:off x="4521552" y="4653923"/>
            <a:ext cx="6626384" cy="1329249"/>
            <a:chOff x="4752816" y="4653923"/>
            <a:chExt cx="6626384" cy="13292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4752816" y="4653923"/>
                  <a:ext cx="6626384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𝑡𝑜𝑡</m:t>
                            </m:r>
                          </m:sub>
                        </m:sSub>
                        <m:r>
                          <a:rPr lang="en-US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=</m:t>
                        </m:r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−</m:t>
                        </m:r>
                        <m:r>
                          <a:rPr lang="en-US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  <m:t>10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fPr>
                              <m:num>
                                <m:r>
                                  <a:rPr lang="en-US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12+2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40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b="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∗12</m:t>
                                </m:r>
                                <m:r>
                                  <a:rPr lang="en-US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15</m:t>
                                        </m:r>
                                      </m:num>
                                      <m:den>
                                        <m:r>
                                          <a:rPr lang="en-US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b="0" i="1" kern="120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  <m:t>∗2</m:t>
                                </m:r>
                              </m:e>
                            </m:d>
                          </m:e>
                        </m:d>
                        <m:r>
                          <a:rPr lang="en-US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charset="0"/>
                          </a:rPr>
                          <m:t>=23.4 </m:t>
                        </m:r>
                        <m:r>
                          <m:rPr>
                            <m:sty m:val="p"/>
                          </m:rPr>
                          <a:rPr lang="nl-NL" b="0" i="0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charset="0"/>
                          </a:rPr>
                          <m:t>dB</m:t>
                        </m:r>
                      </m:oMath>
                    </m:oMathPara>
                  </a14:m>
                  <a:endParaRPr lang="en-US" dirty="0">
                    <a:effectLst/>
                    <a:latin typeface="+mj-lt"/>
                    <a:ea typeface="Times New Roman" charset="0"/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2816" y="4653923"/>
                  <a:ext cx="6626384" cy="7146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A06B9553-34F5-40B2-A015-48520272E375}"/>
                </a:ext>
              </a:extLst>
            </p:cNvPr>
            <p:cNvSpPr/>
            <p:nvPr/>
          </p:nvSpPr>
          <p:spPr>
            <a:xfrm rot="5400000">
              <a:off x="7027734" y="5189145"/>
              <a:ext cx="288032" cy="596940"/>
            </a:xfrm>
            <a:prstGeom prst="rightBrac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DF10836F-CD0D-4513-B8BA-61757E0720C7}"/>
                </a:ext>
              </a:extLst>
            </p:cNvPr>
            <p:cNvSpPr/>
            <p:nvPr/>
          </p:nvSpPr>
          <p:spPr>
            <a:xfrm rot="5400000">
              <a:off x="8006308" y="4856464"/>
              <a:ext cx="288032" cy="1008112"/>
            </a:xfrm>
            <a:prstGeom prst="rightBrac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C0E9479D-760D-4187-A50F-4C9AF27DCD7E}"/>
                </a:ext>
              </a:extLst>
            </p:cNvPr>
            <p:cNvSpPr/>
            <p:nvPr/>
          </p:nvSpPr>
          <p:spPr>
            <a:xfrm rot="5400000">
              <a:off x="9252418" y="4901298"/>
              <a:ext cx="288032" cy="918444"/>
            </a:xfrm>
            <a:prstGeom prst="rightBrace">
              <a:avLst>
                <a:gd name="adj1" fmla="val 16270"/>
                <a:gd name="adj2" fmla="val 50000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AA2B7A0-54B4-48F6-824D-3D75DE0D80C5}"/>
                    </a:ext>
                  </a:extLst>
                </p:cNvPr>
                <p:cNvSpPr txBox="1"/>
                <p:nvPr/>
              </p:nvSpPr>
              <p:spPr>
                <a:xfrm>
                  <a:off x="6919722" y="5613840"/>
                  <a:ext cx="5040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AA2B7A0-54B4-48F6-824D-3D75DE0D8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9722" y="5613840"/>
                  <a:ext cx="50405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E28A15-E10E-48E4-99F8-2B36EBC2AB6D}"/>
                </a:ext>
              </a:extLst>
            </p:cNvPr>
            <p:cNvSpPr txBox="1"/>
            <p:nvPr/>
          </p:nvSpPr>
          <p:spPr>
            <a:xfrm>
              <a:off x="7588708" y="5514408"/>
              <a:ext cx="1123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+mn-lt"/>
                </a:rPr>
                <a:t>Element 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099E13-F6DD-4288-82C4-6C3D23375B98}"/>
                </a:ext>
              </a:extLst>
            </p:cNvPr>
            <p:cNvSpPr txBox="1"/>
            <p:nvPr/>
          </p:nvSpPr>
          <p:spPr>
            <a:xfrm>
              <a:off x="8830428" y="5514408"/>
              <a:ext cx="11232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+mn-lt"/>
                </a:rPr>
                <a:t>Element 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F32E85A-B9B0-4BCA-8F7F-CAC48540D359}"/>
              </a:ext>
            </a:extLst>
          </p:cNvPr>
          <p:cNvGrpSpPr/>
          <p:nvPr/>
        </p:nvGrpSpPr>
        <p:grpSpPr>
          <a:xfrm>
            <a:off x="7103143" y="1962358"/>
            <a:ext cx="4682457" cy="1530243"/>
            <a:chOff x="7174183" y="1771200"/>
            <a:chExt cx="4682457" cy="153024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305E5A-0500-4375-AC0C-1EAD8C35906F}"/>
                </a:ext>
              </a:extLst>
            </p:cNvPr>
            <p:cNvSpPr/>
            <p:nvPr/>
          </p:nvSpPr>
          <p:spPr>
            <a:xfrm>
              <a:off x="7722137" y="1771200"/>
              <a:ext cx="4134503" cy="153024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964C1B-9319-4F0D-B572-6A344797A0E0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7174183" y="2536322"/>
              <a:ext cx="547954" cy="264444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B2EEDA-EAE2-45D0-A1DE-01569082C202}"/>
                </a:ext>
              </a:extLst>
            </p:cNvPr>
            <p:cNvSpPr txBox="1"/>
            <p:nvPr/>
          </p:nvSpPr>
          <p:spPr>
            <a:xfrm>
              <a:off x="7747883" y="1792990"/>
              <a:ext cx="3888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Why are these just constant values?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1737C21-2277-4B71-8C27-DA0825995E4C}"/>
                    </a:ext>
                  </a:extLst>
                </p:cNvPr>
                <p:cNvSpPr txBox="1"/>
                <p:nvPr/>
              </p:nvSpPr>
              <p:spPr>
                <a:xfrm>
                  <a:off x="7777142" y="2107377"/>
                  <a:ext cx="4076166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1600" dirty="0">
                      <a:latin typeface="+mn-lt"/>
                    </a:rPr>
                    <a:t>Weighted sound reduction index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a14:m>
                  <a:endParaRPr lang="en-US" dirty="0">
                    <a:latin typeface="+mn-lt"/>
                  </a:endParaRPr>
                </a:p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400" dirty="0">
                      <a:latin typeface="+mn-lt"/>
                    </a:rPr>
                    <a:t>A single-number quantity according to ISO 717-1 between one-third octave bands 100 – 3150 Hz</a:t>
                  </a:r>
                </a:p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400" dirty="0">
                      <a:latin typeface="+mn-lt"/>
                    </a:rPr>
                    <a:t>Common in consultancy practice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1737C21-2277-4B71-8C27-DA082599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142" y="2107377"/>
                  <a:ext cx="4076166" cy="1138773"/>
                </a:xfrm>
                <a:prstGeom prst="rect">
                  <a:avLst/>
                </a:prstGeom>
                <a:blipFill>
                  <a:blip r:embed="rId9"/>
                  <a:stretch>
                    <a:fillRect l="-747" t="-1604" b="-4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45818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716"/>
    </mc:Choice>
    <mc:Fallback xmlns="">
      <p:transition spd="slow" advTm="99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AC31646C-D825-4B8F-8506-B009924B8D81}"/>
              </a:ext>
            </a:extLst>
          </p:cNvPr>
          <p:cNvGrpSpPr/>
          <p:nvPr/>
        </p:nvGrpSpPr>
        <p:grpSpPr>
          <a:xfrm>
            <a:off x="5940493" y="3666840"/>
            <a:ext cx="3784001" cy="2973444"/>
            <a:chOff x="6023992" y="3458243"/>
            <a:chExt cx="3784001" cy="29734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6A478F-58DF-488C-A446-5853D5802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3992" y="3458243"/>
              <a:ext cx="3784001" cy="297344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4001AA-0A44-49FD-A50A-F1BEC02FC325}"/>
                    </a:ext>
                  </a:extLst>
                </p:cNvPr>
                <p:cNvSpPr txBox="1"/>
                <p:nvPr/>
              </p:nvSpPr>
              <p:spPr>
                <a:xfrm flipH="1">
                  <a:off x="7015602" y="3592572"/>
                  <a:ext cx="188870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0000"/>
                      </a:solidFill>
                      <a:latin typeface="+mn-lt"/>
                      <a:ea typeface="Avenir Book" charset="0"/>
                      <a:cs typeface="Avenir Book" charset="0"/>
                    </a:rPr>
                    <a:t>10 mm radius hole</a:t>
                  </a:r>
                  <a:br>
                    <a:rPr lang="en-US" sz="1400" b="1" dirty="0">
                      <a:solidFill>
                        <a:srgbClr val="000000"/>
                      </a:solidFill>
                      <a:latin typeface="+mn-lt"/>
                      <a:ea typeface="Avenir Book" charset="0"/>
                      <a:cs typeface="Avenir Book" charset="0"/>
                    </a:rPr>
                  </a:br>
                  <a:r>
                    <a:rPr lang="en-US" sz="1400" b="1" dirty="0">
                      <a:solidFill>
                        <a:srgbClr val="000000"/>
                      </a:solidFill>
                      <a:latin typeface="+mn-lt"/>
                      <a:ea typeface="Avenir Book" charset="0"/>
                      <a:cs typeface="Avenir Book" charset="0"/>
                    </a:rPr>
                    <a:t>in 100 mm wall,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𝒉𝒐𝒍𝒆</m:t>
                          </m:r>
                        </m:sub>
                      </m:sSub>
                    </m:oMath>
                  </a14:m>
                  <a:endParaRPr lang="en-US" sz="1400" b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4001AA-0A44-49FD-A50A-F1BEC02FC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015602" y="3592572"/>
                  <a:ext cx="1888705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968"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Rectangle 22"/>
          <p:cNvSpPr/>
          <p:nvPr/>
        </p:nvSpPr>
        <p:spPr>
          <a:xfrm>
            <a:off x="540000" y="1800000"/>
            <a:ext cx="7952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Calculation for complete wall with the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252443" y="1629332"/>
                <a:ext cx="3331938" cy="74687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6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43" y="1629332"/>
                <a:ext cx="3331938" cy="7468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FE23AFA-281B-4CCF-9DDB-1161254FE09A}"/>
              </a:ext>
            </a:extLst>
          </p:cNvPr>
          <p:cNvGrpSpPr/>
          <p:nvPr/>
        </p:nvGrpSpPr>
        <p:grpSpPr>
          <a:xfrm>
            <a:off x="815668" y="3645024"/>
            <a:ext cx="4948384" cy="2676978"/>
            <a:chOff x="899167" y="3436427"/>
            <a:chExt cx="4948384" cy="26769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6E50E2-968D-4F56-B469-713F6BE7F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2256" y="4990438"/>
              <a:ext cx="4905295" cy="11229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3731B4-D7E0-4C35-B430-EBB56CBA8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14517" y="3436427"/>
              <a:ext cx="2456593" cy="169077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 flipH="1">
              <a:off x="899167" y="3436427"/>
              <a:ext cx="289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Circular opening in a wall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775477-9DB0-4697-860A-68E99042D9B6}"/>
                </a:ext>
              </a:extLst>
            </p:cNvPr>
            <p:cNvSpPr txBox="1"/>
            <p:nvPr/>
          </p:nvSpPr>
          <p:spPr>
            <a:xfrm>
              <a:off x="916912" y="3919563"/>
              <a:ext cx="23450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+mn-lt"/>
                </a:rPr>
                <a:t>Transmission factor for the circular hole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E182712-86CB-4059-9C15-EA6FD610E0B8}"/>
              </a:ext>
            </a:extLst>
          </p:cNvPr>
          <p:cNvSpPr/>
          <p:nvPr/>
        </p:nvSpPr>
        <p:spPr>
          <a:xfrm>
            <a:off x="540000" y="1260000"/>
            <a:ext cx="4331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Apertures in partitions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C09BE-3AD4-473D-9253-1CD48ADB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9.2 Sound reduction index combining multiple surfaces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B5B9D4-30BE-41F3-8C67-6597F16F6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6</a:t>
            </a:fld>
            <a:endParaRPr lang="nl-NL">
              <a:latin typeface="+mn-lt"/>
            </a:endParaRPr>
          </a:p>
        </p:txBody>
      </p:sp>
      <p:pic>
        <p:nvPicPr>
          <p:cNvPr id="2050" name="Picture 2" descr="Homeowner Tips: Punched a Hole in Your Drywall? | Punch List Pros">
            <a:extLst>
              <a:ext uri="{FF2B5EF4-FFF2-40B4-BE49-F238E27FC236}">
                <a16:creationId xmlns:a16="http://schemas.microsoft.com/office/drawing/2014/main" id="{1D5052DA-B519-42B6-ACC0-18E08DD03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6"/>
          <a:stretch/>
        </p:blipFill>
        <p:spPr bwMode="auto">
          <a:xfrm>
            <a:off x="9356898" y="1340768"/>
            <a:ext cx="2428702" cy="170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634C519-2FD8-4935-89D7-CDFB0D8A9824}"/>
              </a:ext>
            </a:extLst>
          </p:cNvPr>
          <p:cNvGrpSpPr/>
          <p:nvPr/>
        </p:nvGrpSpPr>
        <p:grpSpPr>
          <a:xfrm>
            <a:off x="9921047" y="3987920"/>
            <a:ext cx="1575553" cy="2212976"/>
            <a:chOff x="10004546" y="3779323"/>
            <a:chExt cx="1575553" cy="2212976"/>
          </a:xfrm>
        </p:grpSpPr>
        <p:pic>
          <p:nvPicPr>
            <p:cNvPr id="2054" name="Picture 6" descr="Sources of Musical Sound - University Physics - OpenStax CNX">
              <a:extLst>
                <a:ext uri="{FF2B5EF4-FFF2-40B4-BE49-F238E27FC236}">
                  <a16:creationId xmlns:a16="http://schemas.microsoft.com/office/drawing/2014/main" id="{B871B581-4E61-49CC-9BE3-DC0DD5B36A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" t="6292" r="34286"/>
            <a:stretch/>
          </p:blipFill>
          <p:spPr bwMode="auto">
            <a:xfrm>
              <a:off x="10004546" y="4087100"/>
              <a:ext cx="1550294" cy="190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D030FC-8678-4EDE-93A2-9475B3A1A255}"/>
                </a:ext>
              </a:extLst>
            </p:cNvPr>
            <p:cNvSpPr/>
            <p:nvPr/>
          </p:nvSpPr>
          <p:spPr>
            <a:xfrm>
              <a:off x="10019114" y="3779323"/>
              <a:ext cx="15609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Resonance modes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F1046F-C509-4BBC-89A6-22B61580B7C2}"/>
              </a:ext>
            </a:extLst>
          </p:cNvPr>
          <p:cNvGrpSpPr/>
          <p:nvPr/>
        </p:nvGrpSpPr>
        <p:grpSpPr>
          <a:xfrm>
            <a:off x="8729755" y="5617359"/>
            <a:ext cx="739130" cy="536096"/>
            <a:chOff x="8813254" y="5408762"/>
            <a:chExt cx="739130" cy="53609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2126515-5A30-46EB-A427-F6549E78A14A}"/>
                </a:ext>
              </a:extLst>
            </p:cNvPr>
            <p:cNvCxnSpPr/>
            <p:nvPr/>
          </p:nvCxnSpPr>
          <p:spPr>
            <a:xfrm>
              <a:off x="8813254" y="5649763"/>
              <a:ext cx="0" cy="29509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33B1EB-0038-484C-9B3C-80FB6E030820}"/>
                </a:ext>
              </a:extLst>
            </p:cNvPr>
            <p:cNvCxnSpPr/>
            <p:nvPr/>
          </p:nvCxnSpPr>
          <p:spPr>
            <a:xfrm>
              <a:off x="9280227" y="5517232"/>
              <a:ext cx="0" cy="29509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64B68D-6D63-4E1B-AD80-DCD0411DE600}"/>
                </a:ext>
              </a:extLst>
            </p:cNvPr>
            <p:cNvCxnSpPr/>
            <p:nvPr/>
          </p:nvCxnSpPr>
          <p:spPr>
            <a:xfrm>
              <a:off x="9552384" y="5408762"/>
              <a:ext cx="0" cy="29509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0553DE-B0F5-4BD7-B550-22B968A27558}"/>
              </a:ext>
            </a:extLst>
          </p:cNvPr>
          <p:cNvGrpSpPr/>
          <p:nvPr/>
        </p:nvGrpSpPr>
        <p:grpSpPr>
          <a:xfrm>
            <a:off x="8285007" y="4973999"/>
            <a:ext cx="1049387" cy="1051078"/>
            <a:chOff x="8368506" y="4765402"/>
            <a:chExt cx="1049387" cy="10510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BA1D4A8-AC67-4399-B0F9-2DA7BA2BB489}"/>
                </a:ext>
              </a:extLst>
            </p:cNvPr>
            <p:cNvCxnSpPr/>
            <p:nvPr/>
          </p:nvCxnSpPr>
          <p:spPr>
            <a:xfrm>
              <a:off x="8368506" y="5521385"/>
              <a:ext cx="0" cy="295095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604E32C-442A-4484-B240-FDFE35BA0E8D}"/>
                </a:ext>
              </a:extLst>
            </p:cNvPr>
            <p:cNvCxnSpPr/>
            <p:nvPr/>
          </p:nvCxnSpPr>
          <p:spPr>
            <a:xfrm>
              <a:off x="9026103" y="5013176"/>
              <a:ext cx="0" cy="295095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98CA704-4A33-4DE9-88D9-39981AC3A374}"/>
                </a:ext>
              </a:extLst>
            </p:cNvPr>
            <p:cNvCxnSpPr/>
            <p:nvPr/>
          </p:nvCxnSpPr>
          <p:spPr>
            <a:xfrm>
              <a:off x="9417893" y="4765402"/>
              <a:ext cx="0" cy="295095"/>
            </a:xfrm>
            <a:prstGeom prst="straightConnector1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051D81-6927-4EA3-BB7C-C79438274862}"/>
              </a:ext>
            </a:extLst>
          </p:cNvPr>
          <p:cNvGrpSpPr/>
          <p:nvPr/>
        </p:nvGrpSpPr>
        <p:grpSpPr>
          <a:xfrm>
            <a:off x="8619075" y="4988931"/>
            <a:ext cx="489770" cy="357652"/>
            <a:chOff x="8702574" y="4780334"/>
            <a:chExt cx="489770" cy="35765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AB07C5D-4041-4B25-8951-6D4D58CBF7E9}"/>
                </a:ext>
              </a:extLst>
            </p:cNvPr>
            <p:cNvCxnSpPr/>
            <p:nvPr/>
          </p:nvCxnSpPr>
          <p:spPr>
            <a:xfrm>
              <a:off x="8702574" y="4780334"/>
              <a:ext cx="0" cy="295095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FCD6B7-B1FF-4E36-A550-A64986BC5134}"/>
                </a:ext>
              </a:extLst>
            </p:cNvPr>
            <p:cNvCxnSpPr/>
            <p:nvPr/>
          </p:nvCxnSpPr>
          <p:spPr>
            <a:xfrm>
              <a:off x="9192344" y="4842891"/>
              <a:ext cx="0" cy="295095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AA2FDCB-5CC8-438D-95FE-E1AF14192476}"/>
              </a:ext>
            </a:extLst>
          </p:cNvPr>
          <p:cNvGrpSpPr/>
          <p:nvPr/>
        </p:nvGrpSpPr>
        <p:grpSpPr>
          <a:xfrm>
            <a:off x="3451393" y="4095248"/>
            <a:ext cx="533239" cy="601962"/>
            <a:chOff x="3582863" y="3920714"/>
            <a:chExt cx="484763" cy="5472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D56EC44-AD2F-4687-87E0-758D21155D63}"/>
                </a:ext>
              </a:extLst>
            </p:cNvPr>
            <p:cNvGrpSpPr/>
            <p:nvPr/>
          </p:nvGrpSpPr>
          <p:grpSpPr>
            <a:xfrm rot="10800000">
              <a:off x="3614798" y="3920714"/>
              <a:ext cx="452828" cy="547238"/>
              <a:chOff x="4848943" y="3940188"/>
              <a:chExt cx="452828" cy="547238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799B8466-6CAC-4BDA-BDA3-8A70AAFAF327}"/>
                  </a:ext>
                </a:extLst>
              </p:cNvPr>
              <p:cNvSpPr/>
              <p:nvPr/>
            </p:nvSpPr>
            <p:spPr>
              <a:xfrm>
                <a:off x="4955490" y="4042053"/>
                <a:ext cx="232372" cy="339792"/>
              </a:xfrm>
              <a:prstGeom prst="arc">
                <a:avLst>
                  <a:gd name="adj1" fmla="val 16409326"/>
                  <a:gd name="adj2" fmla="val 5196117"/>
                </a:avLst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3505EA6D-E9EB-4C4A-9AE7-2DCBB0B66CB7}"/>
                  </a:ext>
                </a:extLst>
              </p:cNvPr>
              <p:cNvSpPr/>
              <p:nvPr/>
            </p:nvSpPr>
            <p:spPr>
              <a:xfrm>
                <a:off x="4901567" y="3985817"/>
                <a:ext cx="340216" cy="452263"/>
              </a:xfrm>
              <a:prstGeom prst="arc">
                <a:avLst>
                  <a:gd name="adj1" fmla="val 16409326"/>
                  <a:gd name="adj2" fmla="val 5196117"/>
                </a:avLst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FE4A1E7B-D72E-41D6-8DF3-0EEBB713BB08}"/>
                  </a:ext>
                </a:extLst>
              </p:cNvPr>
              <p:cNvSpPr/>
              <p:nvPr/>
            </p:nvSpPr>
            <p:spPr>
              <a:xfrm>
                <a:off x="4848943" y="3940188"/>
                <a:ext cx="452828" cy="547238"/>
              </a:xfrm>
              <a:prstGeom prst="arc">
                <a:avLst>
                  <a:gd name="adj1" fmla="val 16409326"/>
                  <a:gd name="adj2" fmla="val 5196117"/>
                </a:avLst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33AE01-F2BD-4709-9666-6ADB016E1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2863" y="4186367"/>
              <a:ext cx="261289" cy="335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867B64B-EB67-42B7-A9BB-ECFB72DA0D89}"/>
                </a:ext>
              </a:extLst>
            </p:cNvPr>
            <p:cNvSpPr/>
            <p:nvPr/>
          </p:nvSpPr>
          <p:spPr>
            <a:xfrm>
              <a:off x="3681413" y="4255294"/>
              <a:ext cx="154781" cy="195262"/>
            </a:xfrm>
            <a:custGeom>
              <a:avLst/>
              <a:gdLst>
                <a:gd name="connsiteX0" fmla="*/ 0 w 154781"/>
                <a:gd name="connsiteY0" fmla="*/ 195262 h 195262"/>
                <a:gd name="connsiteX1" fmla="*/ 23812 w 154781"/>
                <a:gd name="connsiteY1" fmla="*/ 111919 h 195262"/>
                <a:gd name="connsiteX2" fmla="*/ 92868 w 154781"/>
                <a:gd name="connsiteY2" fmla="*/ 40481 h 195262"/>
                <a:gd name="connsiteX3" fmla="*/ 154781 w 154781"/>
                <a:gd name="connsiteY3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81" h="195262">
                  <a:moveTo>
                    <a:pt x="0" y="195262"/>
                  </a:moveTo>
                  <a:cubicBezTo>
                    <a:pt x="4167" y="166489"/>
                    <a:pt x="8334" y="137716"/>
                    <a:pt x="23812" y="111919"/>
                  </a:cubicBezTo>
                  <a:cubicBezTo>
                    <a:pt x="39290" y="86122"/>
                    <a:pt x="71040" y="59134"/>
                    <a:pt x="92868" y="40481"/>
                  </a:cubicBezTo>
                  <a:cubicBezTo>
                    <a:pt x="114696" y="21828"/>
                    <a:pt x="134738" y="10914"/>
                    <a:pt x="154781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5D357B8-F1B0-4EF8-89C8-F8A7FAFF2121}"/>
                </a:ext>
              </a:extLst>
            </p:cNvPr>
            <p:cNvSpPr/>
            <p:nvPr/>
          </p:nvSpPr>
          <p:spPr>
            <a:xfrm>
              <a:off x="3634407" y="3998062"/>
              <a:ext cx="197644" cy="127452"/>
            </a:xfrm>
            <a:custGeom>
              <a:avLst/>
              <a:gdLst>
                <a:gd name="connsiteX0" fmla="*/ 0 w 197644"/>
                <a:gd name="connsiteY0" fmla="*/ 0 h 121443"/>
                <a:gd name="connsiteX1" fmla="*/ 97631 w 197644"/>
                <a:gd name="connsiteY1" fmla="*/ 97631 h 121443"/>
                <a:gd name="connsiteX2" fmla="*/ 197644 w 197644"/>
                <a:gd name="connsiteY2" fmla="*/ 121443 h 1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644" h="121443">
                  <a:moveTo>
                    <a:pt x="0" y="0"/>
                  </a:moveTo>
                  <a:cubicBezTo>
                    <a:pt x="32345" y="38695"/>
                    <a:pt x="64690" y="77391"/>
                    <a:pt x="97631" y="97631"/>
                  </a:cubicBezTo>
                  <a:cubicBezTo>
                    <a:pt x="130572" y="117871"/>
                    <a:pt x="164108" y="119657"/>
                    <a:pt x="197644" y="12144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28DDF3-209A-42A6-97EC-70CC56B95F40}"/>
                  </a:ext>
                </a:extLst>
              </p:cNvPr>
              <p:cNvSpPr/>
              <p:nvPr/>
            </p:nvSpPr>
            <p:spPr>
              <a:xfrm>
                <a:off x="543590" y="2467801"/>
                <a:ext cx="804079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h𝑜𝑙𝑒</m:t>
                        </m:r>
                      </m:sub>
                    </m:sSub>
                  </m:oMath>
                </a14:m>
                <a:r>
                  <a:rPr lang="en-US" baseline="-250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is frequency dependent</a:t>
                </a:r>
              </a:p>
              <a:p>
                <a:pPr marL="742950" lvl="1" indent="-285750">
                  <a:spcAft>
                    <a:spcPts val="600"/>
                  </a:spcAft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h𝑜𝑙𝑒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for low frequencies due to its small size compared to the wavelength</a:t>
                </a:r>
              </a:p>
              <a:p>
                <a:pPr marL="742950" lvl="1" indent="-285750">
                  <a:spcAft>
                    <a:spcPts val="600"/>
                  </a:spcAft>
                  <a:buFont typeface="Calibri" panose="020F0502020204030204" pitchFamily="34" charset="0"/>
                  <a:buChar char="-"/>
                </a:pPr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Resonances inside the hole 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  <a:sym typeface="Wingdings" panose="05000000000000000000" pitchFamily="2" charset="2"/>
                  </a:rPr>
                  <a:t> reduction index of the order - 5 dB to -10 dB</a:t>
                </a:r>
                <a:endPara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28DDF3-209A-42A6-97EC-70CC56B95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0" y="2467801"/>
                <a:ext cx="8040791" cy="1015663"/>
              </a:xfrm>
              <a:prstGeom prst="rect">
                <a:avLst/>
              </a:prstGeom>
              <a:blipFill>
                <a:blip r:embed="rId13"/>
                <a:stretch>
                  <a:fillRect l="-455" t="-3614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2D1A5FB-B3AE-4074-855F-FEE8608A6C6B}"/>
                  </a:ext>
                </a:extLst>
              </p:cNvPr>
              <p:cNvSpPr/>
              <p:nvPr/>
            </p:nvSpPr>
            <p:spPr>
              <a:xfrm>
                <a:off x="543590" y="2131149"/>
                <a:ext cx="80407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h𝑜𝑙𝑒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?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2D1A5FB-B3AE-4074-855F-FEE8608A6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90" y="2131149"/>
                <a:ext cx="8040791" cy="369332"/>
              </a:xfrm>
              <a:prstGeom prst="rect">
                <a:avLst/>
              </a:prstGeom>
              <a:blipFill>
                <a:blip r:embed="rId14"/>
                <a:stretch>
                  <a:fillRect l="-45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6047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889"/>
    </mc:Choice>
    <mc:Fallback xmlns="">
      <p:transition spd="slow" advTm="348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 flipH="1">
            <a:off x="540000" y="1800000"/>
            <a:ext cx="182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Slit in a wall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8AD8A3-5F37-48F3-AB20-3EE07D35A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9.2 Sound reduction index combining multiple surfaces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BE6BF-EA47-4D08-AA72-24172A62E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4EB2C-123A-4011-8C99-750EC253D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44" y="1800000"/>
            <a:ext cx="5206856" cy="41320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397587-7BBD-4FE6-B057-D5ABF02612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40" b="19512"/>
          <a:stretch/>
        </p:blipFill>
        <p:spPr>
          <a:xfrm>
            <a:off x="772203" y="2340000"/>
            <a:ext cx="5611829" cy="2613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C3707-72CD-4637-A416-6F478E3CF211}"/>
              </a:ext>
            </a:extLst>
          </p:cNvPr>
          <p:cNvSpPr txBox="1"/>
          <p:nvPr/>
        </p:nvSpPr>
        <p:spPr>
          <a:xfrm>
            <a:off x="1439217" y="2455919"/>
            <a:ext cx="871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Wall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3034D-8D7E-43AA-A203-ECF33DD84C16}"/>
              </a:ext>
            </a:extLst>
          </p:cNvPr>
          <p:cNvSpPr txBox="1"/>
          <p:nvPr/>
        </p:nvSpPr>
        <p:spPr>
          <a:xfrm>
            <a:off x="831799" y="3136010"/>
            <a:ext cx="440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Slit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A68291-37B7-48F3-8D60-98A135AF2403}"/>
              </a:ext>
            </a:extLst>
          </p:cNvPr>
          <p:cNvCxnSpPr>
            <a:cxnSpLocks/>
          </p:cNvCxnSpPr>
          <p:nvPr/>
        </p:nvCxnSpPr>
        <p:spPr>
          <a:xfrm>
            <a:off x="1345870" y="3311554"/>
            <a:ext cx="0" cy="19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578319-B7A0-4716-82C4-B9B86FBADA97}"/>
              </a:ext>
            </a:extLst>
          </p:cNvPr>
          <p:cNvCxnSpPr>
            <a:cxnSpLocks/>
          </p:cNvCxnSpPr>
          <p:nvPr/>
        </p:nvCxnSpPr>
        <p:spPr>
          <a:xfrm flipV="1">
            <a:off x="1345870" y="3573016"/>
            <a:ext cx="0" cy="19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2D767E-1BE5-433D-82BF-3047EB881948}"/>
              </a:ext>
            </a:extLst>
          </p:cNvPr>
          <p:cNvSpPr txBox="1"/>
          <p:nvPr/>
        </p:nvSpPr>
        <p:spPr>
          <a:xfrm>
            <a:off x="624243" y="3374325"/>
            <a:ext cx="755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20 mm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A8D104-1F09-41E0-98E3-052095BFA57A}"/>
              </a:ext>
            </a:extLst>
          </p:cNvPr>
          <p:cNvCxnSpPr>
            <a:cxnSpLocks/>
          </p:cNvCxnSpPr>
          <p:nvPr/>
        </p:nvCxnSpPr>
        <p:spPr>
          <a:xfrm flipH="1">
            <a:off x="3227676" y="4795473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FD0250-8C0F-4CD7-B02C-C68C8618AC43}"/>
              </a:ext>
            </a:extLst>
          </p:cNvPr>
          <p:cNvSpPr txBox="1"/>
          <p:nvPr/>
        </p:nvSpPr>
        <p:spPr>
          <a:xfrm>
            <a:off x="3191332" y="4795473"/>
            <a:ext cx="86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180 mm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97332C-A35F-484C-9D0D-6A19B04295B0}"/>
              </a:ext>
            </a:extLst>
          </p:cNvPr>
          <p:cNvCxnSpPr>
            <a:cxnSpLocks/>
          </p:cNvCxnSpPr>
          <p:nvPr/>
        </p:nvCxnSpPr>
        <p:spPr>
          <a:xfrm flipH="1">
            <a:off x="4548033" y="4796918"/>
            <a:ext cx="38032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9AED07-263E-495B-946D-4881133D77BE}"/>
              </a:ext>
            </a:extLst>
          </p:cNvPr>
          <p:cNvSpPr txBox="1"/>
          <p:nvPr/>
        </p:nvSpPr>
        <p:spPr>
          <a:xfrm>
            <a:off x="4100866" y="4830012"/>
            <a:ext cx="124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100 mm</a:t>
            </a:r>
          </a:p>
          <a:p>
            <a:pPr algn="ctr"/>
            <a:r>
              <a:rPr lang="en-US" sz="1400" dirty="0">
                <a:latin typeface="+mn-lt"/>
              </a:rPr>
              <a:t>mineral wool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364B38-B2FF-4E0F-A79A-24CB3A005D05}"/>
              </a:ext>
            </a:extLst>
          </p:cNvPr>
          <p:cNvCxnSpPr>
            <a:cxnSpLocks/>
          </p:cNvCxnSpPr>
          <p:nvPr/>
        </p:nvCxnSpPr>
        <p:spPr>
          <a:xfrm>
            <a:off x="4548033" y="4412964"/>
            <a:ext cx="0" cy="453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6F40DD-E69B-40AB-AFEB-D1E13402DF41}"/>
              </a:ext>
            </a:extLst>
          </p:cNvPr>
          <p:cNvCxnSpPr>
            <a:cxnSpLocks/>
          </p:cNvCxnSpPr>
          <p:nvPr/>
        </p:nvCxnSpPr>
        <p:spPr>
          <a:xfrm>
            <a:off x="4928358" y="4412964"/>
            <a:ext cx="0" cy="453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4647E57-2F37-42D3-A0AE-9A3C5D85BBFB}"/>
              </a:ext>
            </a:extLst>
          </p:cNvPr>
          <p:cNvCxnSpPr>
            <a:cxnSpLocks/>
          </p:cNvCxnSpPr>
          <p:nvPr/>
        </p:nvCxnSpPr>
        <p:spPr>
          <a:xfrm flipH="1" flipV="1">
            <a:off x="5424249" y="4492428"/>
            <a:ext cx="349228" cy="33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0C26AEA-55E9-4CF9-952B-151DC11E2BFF}"/>
              </a:ext>
            </a:extLst>
          </p:cNvPr>
          <p:cNvSpPr txBox="1"/>
          <p:nvPr/>
        </p:nvSpPr>
        <p:spPr>
          <a:xfrm>
            <a:off x="5658867" y="4724514"/>
            <a:ext cx="66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tape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6FA10B-9B6F-4C10-A03C-A41659B225C5}"/>
              </a:ext>
            </a:extLst>
          </p:cNvPr>
          <p:cNvSpPr/>
          <p:nvPr/>
        </p:nvSpPr>
        <p:spPr>
          <a:xfrm>
            <a:off x="540000" y="1260000"/>
            <a:ext cx="4331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Apertures in partitions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7A57DC-069C-4EFC-89F5-923569EA4BA3}"/>
                  </a:ext>
                </a:extLst>
              </p:cNvPr>
              <p:cNvSpPr/>
              <p:nvPr/>
            </p:nvSpPr>
            <p:spPr>
              <a:xfrm>
                <a:off x="7320136" y="1984666"/>
                <a:ext cx="65319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7A57DC-069C-4EFC-89F5-923569EA4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1984666"/>
                <a:ext cx="65319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9992003-296E-41C9-ADCD-20E6D48A7F1A}"/>
                  </a:ext>
                </a:extLst>
              </p14:cNvPr>
              <p14:cNvContentPartPr/>
              <p14:nvPr/>
            </p14:nvContentPartPr>
            <p14:xfrm>
              <a:off x="7559919" y="2772274"/>
              <a:ext cx="1859040" cy="1346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9992003-296E-41C9-ADCD-20E6D48A7F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19" y="2736274"/>
                <a:ext cx="1894680" cy="14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D6C7A7E-ADDB-4863-A98E-9619CE709F59}"/>
                  </a:ext>
                </a:extLst>
              </p14:cNvPr>
              <p14:cNvContentPartPr/>
              <p14:nvPr/>
            </p14:nvContentPartPr>
            <p14:xfrm>
              <a:off x="7599879" y="4329634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D6C7A7E-ADDB-4863-A98E-9619CE709F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82239" y="429363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350B9EB-D8C9-4009-AC91-9A17F06835A7}"/>
                  </a:ext>
                </a:extLst>
              </p14:cNvPr>
              <p14:cNvContentPartPr/>
              <p14:nvPr/>
            </p14:nvContentPartPr>
            <p14:xfrm>
              <a:off x="7590519" y="4089874"/>
              <a:ext cx="1862280" cy="677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350B9EB-D8C9-4009-AC91-9A17F06835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72879" y="4053874"/>
                <a:ext cx="1897920" cy="7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D9F9EC2-E83D-4488-80BA-AD605D6B4B6F}"/>
                  </a:ext>
                </a:extLst>
              </p14:cNvPr>
              <p14:cNvContentPartPr/>
              <p14:nvPr/>
            </p14:nvContentPartPr>
            <p14:xfrm>
              <a:off x="7627599" y="3311554"/>
              <a:ext cx="1831680" cy="786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D9F9EC2-E83D-4488-80BA-AD605D6B4B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09959" y="3275554"/>
                <a:ext cx="1867320" cy="8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8209642-1306-4DCE-90C1-A0D0ED16EDFB}"/>
                  </a:ext>
                </a:extLst>
              </p14:cNvPr>
              <p14:cNvContentPartPr/>
              <p14:nvPr/>
            </p14:nvContentPartPr>
            <p14:xfrm>
              <a:off x="7837119" y="2870194"/>
              <a:ext cx="1584720" cy="1029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8209642-1306-4DCE-90C1-A0D0ED16EDF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19479" y="2834194"/>
                <a:ext cx="1620360" cy="110160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FEA7C7DC-37EA-454A-8F43-1290D0A66EF3}"/>
              </a:ext>
            </a:extLst>
          </p:cNvPr>
          <p:cNvSpPr/>
          <p:nvPr/>
        </p:nvSpPr>
        <p:spPr>
          <a:xfrm>
            <a:off x="3482229" y="3455179"/>
            <a:ext cx="297551" cy="297551"/>
          </a:xfrm>
          <a:prstGeom prst="ellipse">
            <a:avLst/>
          </a:prstGeom>
          <a:noFill/>
          <a:ln w="38100">
            <a:solidFill>
              <a:srgbClr val="A9D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263FC78-EB6B-4B0F-AB1F-981778DD9685}"/>
              </a:ext>
            </a:extLst>
          </p:cNvPr>
          <p:cNvSpPr/>
          <p:nvPr/>
        </p:nvSpPr>
        <p:spPr>
          <a:xfrm>
            <a:off x="4625596" y="3447183"/>
            <a:ext cx="297551" cy="297551"/>
          </a:xfrm>
          <a:prstGeom prst="ellipse">
            <a:avLst/>
          </a:prstGeom>
          <a:noFill/>
          <a:ln w="38100">
            <a:solidFill>
              <a:srgbClr val="A2D76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42A4A17-9C13-436B-8B55-185BDB57CE95}"/>
              </a:ext>
            </a:extLst>
          </p:cNvPr>
          <p:cNvSpPr/>
          <p:nvPr/>
        </p:nvSpPr>
        <p:spPr>
          <a:xfrm>
            <a:off x="5681975" y="3453533"/>
            <a:ext cx="297551" cy="297551"/>
          </a:xfrm>
          <a:prstGeom prst="ellipse">
            <a:avLst/>
          </a:prstGeom>
          <a:noFill/>
          <a:ln w="38100">
            <a:solidFill>
              <a:srgbClr val="FFAC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814ADF7-C9A7-45F7-B974-21C209FD669F}"/>
              </a:ext>
            </a:extLst>
          </p:cNvPr>
          <p:cNvCxnSpPr/>
          <p:nvPr/>
        </p:nvCxnSpPr>
        <p:spPr>
          <a:xfrm>
            <a:off x="1439217" y="4941168"/>
            <a:ext cx="134681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ABE9A52-FCED-49A7-8C0C-5DB18A77D36C}"/>
              </a:ext>
            </a:extLst>
          </p:cNvPr>
          <p:cNvSpPr txBox="1"/>
          <p:nvPr/>
        </p:nvSpPr>
        <p:spPr>
          <a:xfrm>
            <a:off x="1667406" y="4900664"/>
            <a:ext cx="994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1240 mm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F0EEE30-4F94-48AF-A4C8-EAE01A6BEFC6}"/>
              </a:ext>
            </a:extLst>
          </p:cNvPr>
          <p:cNvCxnSpPr/>
          <p:nvPr/>
        </p:nvCxnSpPr>
        <p:spPr>
          <a:xfrm flipH="1">
            <a:off x="1273862" y="3509554"/>
            <a:ext cx="165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FF241C-DBA2-4621-ACBF-E97C558560F6}"/>
              </a:ext>
            </a:extLst>
          </p:cNvPr>
          <p:cNvCxnSpPr/>
          <p:nvPr/>
        </p:nvCxnSpPr>
        <p:spPr>
          <a:xfrm flipH="1">
            <a:off x="1273862" y="3573016"/>
            <a:ext cx="1653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D12E1A-18D0-43EE-A703-DF1528186C27}"/>
              </a:ext>
            </a:extLst>
          </p:cNvPr>
          <p:cNvCxnSpPr/>
          <p:nvPr/>
        </p:nvCxnSpPr>
        <p:spPr>
          <a:xfrm>
            <a:off x="8990609" y="2905728"/>
            <a:ext cx="0" cy="162085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030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432"/>
    </mc:Choice>
    <mc:Fallback xmlns="">
      <p:transition spd="slow" advTm="148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36FC-DC35-486C-87EF-FA4CC9D7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9.2 Sound reduction index combining multiple surfaces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79D109-B0D2-4308-BC19-A3FC556253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7588E8-C7E5-43E9-9D2D-129BC56CC990}"/>
              </a:ext>
            </a:extLst>
          </p:cNvPr>
          <p:cNvSpPr/>
          <p:nvPr/>
        </p:nvSpPr>
        <p:spPr>
          <a:xfrm>
            <a:off x="540000" y="1260000"/>
            <a:ext cx="4331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Ducts</a:t>
            </a:r>
          </a:p>
        </p:txBody>
      </p:sp>
      <p:pic>
        <p:nvPicPr>
          <p:cNvPr id="8194" name="Picture 2" descr="How to Soundproof an Air Vent: Reduce HVAC Noise! - Snoring Source">
            <a:extLst>
              <a:ext uri="{FF2B5EF4-FFF2-40B4-BE49-F238E27FC236}">
                <a16:creationId xmlns:a16="http://schemas.microsoft.com/office/drawing/2014/main" id="{9EC6E653-9336-4516-8586-BF0106433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7" y="1897013"/>
            <a:ext cx="5525383" cy="41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B66447-F046-44D2-A5E6-FFFB0B4C8F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00" b="46507"/>
          <a:stretch/>
        </p:blipFill>
        <p:spPr>
          <a:xfrm>
            <a:off x="7392143" y="1916831"/>
            <a:ext cx="3956501" cy="2560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3B2C6-B509-4FDB-BC4A-813B7EEC39D1}"/>
              </a:ext>
            </a:extLst>
          </p:cNvPr>
          <p:cNvSpPr txBox="1"/>
          <p:nvPr/>
        </p:nvSpPr>
        <p:spPr>
          <a:xfrm>
            <a:off x="7392143" y="4496336"/>
            <a:ext cx="370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Transmission between terminal units</a:t>
            </a:r>
          </a:p>
        </p:txBody>
      </p:sp>
    </p:spTree>
    <p:extLst>
      <p:ext uri="{BB962C8B-B14F-4D97-AF65-F5344CB8AC3E}">
        <p14:creationId xmlns:p14="http://schemas.microsoft.com/office/powerpoint/2010/main" val="279865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54"/>
    </mc:Choice>
    <mc:Fallback xmlns="">
      <p:transition spd="slow" advTm="4075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4.8|5.8|11.7|21.1|1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1|39.6|31|6.5|11.6|3.5|19.3|8|1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.8|77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54.8|2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3.6|8.2|12.1|34.8|4.9|13.1|10.8|3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|4|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|11.5|35.5|12.5|42.4|8.9|62.6|36.6|7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28.6|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3|12.6|5.6|3.6|18.6|24.8"/>
</p:tagLst>
</file>

<file path=ppt/theme/theme1.xml><?xml version="1.0" encoding="utf-8"?>
<a:theme xmlns:a="http://schemas.openxmlformats.org/drawingml/2006/main" name="TUe standard oran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range transparant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059FAA3AE5DA45BF05ABE6A3C82792" ma:contentTypeVersion="4" ma:contentTypeDescription="Create a new document." ma:contentTypeScope="" ma:versionID="534fc5d291b324a686880612cbd2364e">
  <xsd:schema xmlns:xsd="http://www.w3.org/2001/XMLSchema" xmlns:xs="http://www.w3.org/2001/XMLSchema" xmlns:p="http://schemas.microsoft.com/office/2006/metadata/properties" xmlns:ns2="c2ffade2-e909-442c-b4e0-c9ba153e8272" xmlns:ns3="5fe5927d-c8dd-4a6f-a106-d84baada90c3" targetNamespace="http://schemas.microsoft.com/office/2006/metadata/properties" ma:root="true" ma:fieldsID="8c990704eac44ed3ad19635da50671d9" ns2:_="" ns3:_="">
    <xsd:import namespace="c2ffade2-e909-442c-b4e0-c9ba153e8272"/>
    <xsd:import namespace="5fe5927d-c8dd-4a6f-a106-d84baada90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ade2-e909-442c-b4e0-c9ba153e82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5927d-c8dd-4a6f-a106-d84baada90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94C3B5-FFB8-4A4F-BED0-27014F5653CF}"/>
</file>

<file path=customXml/itemProps2.xml><?xml version="1.0" encoding="utf-8"?>
<ds:datastoreItem xmlns:ds="http://schemas.openxmlformats.org/officeDocument/2006/customXml" ds:itemID="{1F2FE389-3C20-468F-83FE-51661EDD4A2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CE286FD-1962-4022-BA7F-E310652840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12921</TotalTime>
  <Words>1120</Words>
  <Application>Microsoft Office PowerPoint</Application>
  <PresentationFormat>Widescreen</PresentationFormat>
  <Paragraphs>231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Cambria Math</vt:lpstr>
      <vt:lpstr>Arial</vt:lpstr>
      <vt:lpstr>TUe standard orange</vt:lpstr>
      <vt:lpstr>Architectural Acoustics  </vt:lpstr>
      <vt:lpstr>Introduction: Lecture B.3</vt:lpstr>
      <vt:lpstr>Introduction: Lecture B.3</vt:lpstr>
      <vt:lpstr>9.2 Sound reduction index combining multiple surfaces</vt:lpstr>
      <vt:lpstr>9.2 Sound reduction index combining multiple surfaces</vt:lpstr>
      <vt:lpstr>9.2 Sound reduction index combining multiple surfaces</vt:lpstr>
      <vt:lpstr>9.2 Sound reduction index combining multiple surfaces</vt:lpstr>
      <vt:lpstr>9.2 Sound reduction index combining multiple surfaces</vt:lpstr>
      <vt:lpstr>9.2 Sound reduction index combining multiple surfaces</vt:lpstr>
      <vt:lpstr>9.2 Sound reduction index combining multiple surfaces</vt:lpstr>
      <vt:lpstr>9.2 Sound reduction index combining multiple surfaces</vt:lpstr>
      <vt:lpstr>9.3 Flanking sound transmission</vt:lpstr>
      <vt:lpstr>9.3 Flanking sound transmission</vt:lpstr>
      <vt:lpstr>9.3 Flanking sound transmission</vt:lpstr>
      <vt:lpstr>9.3 Flanking sound transmission</vt:lpstr>
      <vt:lpstr>9.3 Flanking sound transmission</vt:lpstr>
      <vt:lpstr>9.3 Flanking sound transmission</vt:lpstr>
      <vt:lpstr>9.3 Flanking sound transmission</vt:lpstr>
      <vt:lpstr>9.3 Flanking sound transmission</vt:lpstr>
      <vt:lpstr>Summary</vt:lpstr>
      <vt:lpstr>PowerPoint Presentation</vt:lpstr>
      <vt:lpstr>Building Acoustics Group - Research</vt:lpstr>
    </vt:vector>
  </TitlesOfParts>
  <Company>KU 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Stedebouwfysica geluid</dc:title>
  <dc:creator>Maarten Hornikx</dc:creator>
  <dc:description>Design by Volle Kracht_x000d_
Template by Orange Pepper BV_x000d_
Copyright 2008</dc:description>
  <cp:lastModifiedBy>Imran, Muhammad</cp:lastModifiedBy>
  <cp:revision>621</cp:revision>
  <cp:lastPrinted>2018-03-15T12:34:48Z</cp:lastPrinted>
  <dcterms:created xsi:type="dcterms:W3CDTF">2012-09-04T17:06:39Z</dcterms:created>
  <dcterms:modified xsi:type="dcterms:W3CDTF">2022-03-21T11:26:32Z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0x01010067059FAA3AE5DA45BF05ABE6A3C82792</vt:lpwstr>
  </property>
</Properties>
</file>